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36" r:id="rId4"/>
    <p:sldId id="335" r:id="rId5"/>
    <p:sldId id="275" r:id="rId6"/>
    <p:sldId id="340" r:id="rId7"/>
    <p:sldId id="342" r:id="rId8"/>
    <p:sldId id="343" r:id="rId9"/>
    <p:sldId id="341" r:id="rId10"/>
    <p:sldId id="339" r:id="rId11"/>
    <p:sldId id="281" r:id="rId12"/>
    <p:sldId id="282" r:id="rId13"/>
    <p:sldId id="283" r:id="rId14"/>
    <p:sldId id="284" r:id="rId15"/>
    <p:sldId id="262" r:id="rId16"/>
    <p:sldId id="263" r:id="rId17"/>
    <p:sldId id="337" r:id="rId18"/>
    <p:sldId id="270" r:id="rId19"/>
    <p:sldId id="324" r:id="rId20"/>
    <p:sldId id="271" r:id="rId21"/>
    <p:sldId id="272" r:id="rId22"/>
    <p:sldId id="273" r:id="rId23"/>
    <p:sldId id="274" r:id="rId24"/>
    <p:sldId id="276" r:id="rId25"/>
    <p:sldId id="277" r:id="rId26"/>
    <p:sldId id="278" r:id="rId27"/>
    <p:sldId id="279" r:id="rId28"/>
    <p:sldId id="264" r:id="rId29"/>
    <p:sldId id="258" r:id="rId30"/>
    <p:sldId id="314" r:id="rId31"/>
    <p:sldId id="294" r:id="rId32"/>
    <p:sldId id="338" r:id="rId33"/>
    <p:sldId id="295" r:id="rId34"/>
    <p:sldId id="297" r:id="rId35"/>
    <p:sldId id="316" r:id="rId36"/>
    <p:sldId id="331" r:id="rId37"/>
    <p:sldId id="330" r:id="rId38"/>
    <p:sldId id="313" r:id="rId39"/>
    <p:sldId id="296" r:id="rId40"/>
    <p:sldId id="317" r:id="rId41"/>
    <p:sldId id="323" r:id="rId42"/>
    <p:sldId id="315" r:id="rId43"/>
    <p:sldId id="265" r:id="rId44"/>
    <p:sldId id="286" r:id="rId45"/>
    <p:sldId id="287" r:id="rId46"/>
    <p:sldId id="344" r:id="rId47"/>
    <p:sldId id="285" r:id="rId48"/>
    <p:sldId id="259" r:id="rId49"/>
    <p:sldId id="291" r:id="rId50"/>
    <p:sldId id="325" r:id="rId51"/>
    <p:sldId id="326" r:id="rId52"/>
    <p:sldId id="327" r:id="rId53"/>
    <p:sldId id="328" r:id="rId54"/>
    <p:sldId id="329" r:id="rId55"/>
    <p:sldId id="290" r:id="rId56"/>
    <p:sldId id="292" r:id="rId57"/>
    <p:sldId id="345" r:id="rId58"/>
    <p:sldId id="346" r:id="rId59"/>
    <p:sldId id="293" r:id="rId60"/>
    <p:sldId id="289" r:id="rId61"/>
    <p:sldId id="288" r:id="rId62"/>
    <p:sldId id="260" r:id="rId63"/>
    <p:sldId id="298" r:id="rId64"/>
    <p:sldId id="299" r:id="rId65"/>
    <p:sldId id="300" r:id="rId66"/>
    <p:sldId id="301" r:id="rId67"/>
    <p:sldId id="302" r:id="rId68"/>
    <p:sldId id="347" r:id="rId69"/>
    <p:sldId id="312" r:id="rId70"/>
    <p:sldId id="304" r:id="rId71"/>
    <p:sldId id="310" r:id="rId72"/>
    <p:sldId id="311" r:id="rId73"/>
    <p:sldId id="309" r:id="rId74"/>
    <p:sldId id="261" r:id="rId75"/>
    <p:sldId id="303" r:id="rId76"/>
    <p:sldId id="332" r:id="rId77"/>
    <p:sldId id="333" r:id="rId78"/>
    <p:sldId id="305" r:id="rId79"/>
    <p:sldId id="306" r:id="rId80"/>
    <p:sldId id="307" r:id="rId81"/>
    <p:sldId id="308" r:id="rId82"/>
    <p:sldId id="334" r:id="rId83"/>
  </p:sldIdLst>
  <p:sldSz cx="12192000" cy="6858000"/>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228" d="100"/>
          <a:sy n="228" d="100"/>
        </p:scale>
        <p:origin x="204" y="8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0" i="0" u="none" strike="noStrike" kern="1200" spc="0" baseline="0">
                <a:solidFill>
                  <a:schemeClr val="tx1"/>
                </a:solidFill>
                <a:latin typeface="+mn-lt"/>
                <a:ea typeface="+mn-ea"/>
                <a:cs typeface="+mn-cs"/>
              </a:defRPr>
            </a:pPr>
            <a:r>
              <a:rPr lang="zh-CN" altLang="en-US"/>
              <a:t>动画压缩</a:t>
            </a:r>
          </a:p>
        </c:rich>
      </c:tx>
      <c:overlay val="0"/>
      <c:spPr>
        <a:noFill/>
        <a:ln>
          <a:noFill/>
        </a:ln>
        <a:effectLst/>
      </c:spPr>
      <c:txPr>
        <a:bodyPr rot="0" spcFirstLastPara="0" vertOverflow="ellipsis" vert="horz" wrap="square" anchor="ctr" anchorCtr="1" forceAA="0"/>
        <a:lstStyle/>
        <a:p>
          <a:pPr defTabSz="914400">
            <a:defRPr lang="zh-CN" sz="14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ACL</c:v>
                </c:pt>
              </c:strCache>
            </c:strRef>
          </c:tx>
          <c:spPr>
            <a:pattFill prst="dkHorz">
              <a:fgClr>
                <a:schemeClr val="accent1"/>
              </a:fgClr>
              <a:bgClr>
                <a:schemeClr val="accent1">
                  <a:lumMod val="20000"/>
                  <a:lumOff val="80000"/>
                </a:schemeClr>
              </a:bgClr>
            </a:pattFill>
            <a:ln>
              <a:noFill/>
            </a:ln>
            <a:effectLst/>
          </c:spPr>
          <c:invertIfNegative val="0"/>
          <c:dLbls>
            <c:dLbl>
              <c:idx val="1"/>
              <c:tx>
                <c:rich>
                  <a:bodyPr/>
                  <a:lstStyle/>
                  <a:p>
                    <a:r>
                      <a:rPr lang="en-US"/>
                      <a:t>9.5</a:t>
                    </a:r>
                    <a:r>
                      <a:rPr lang="en-US" altLang="zh-CN"/>
                      <a:t>MB</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0073-4214-8EFA-0F4237A3291B}"/>
                </c:ext>
              </c:extLst>
            </c:dLbl>
            <c:dLbl>
              <c:idx val="2"/>
              <c:tx>
                <c:rich>
                  <a:bodyPr/>
                  <a:lstStyle/>
                  <a:p>
                    <a:r>
                      <a:rPr lang="en-US"/>
                      <a:t>17.7</a:t>
                    </a:r>
                    <a:r>
                      <a:rPr lang="en-US" altLang="zh-CN"/>
                      <a:t>MB</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0073-4214-8EFA-0F4237A3291B}"/>
                </c:ext>
              </c:extLst>
            </c:dLbl>
            <c:dLbl>
              <c:idx val="3"/>
              <c:tx>
                <c:rich>
                  <a:bodyPr/>
                  <a:lstStyle/>
                  <a:p>
                    <a:r>
                      <a:rPr lang="en-US"/>
                      <a:t>1.8</a:t>
                    </a:r>
                    <a:r>
                      <a:rPr lang="en-US" altLang="zh-CN"/>
                      <a:t>G</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073-4214-8EFA-0F4237A3291B}"/>
                </c:ext>
              </c:extLst>
            </c:dLbl>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耗时</c:v>
                </c:pt>
                <c:pt idx="1">
                  <c:v>Animation内存</c:v>
                </c:pt>
                <c:pt idx="2">
                  <c:v>AnimationClip内存</c:v>
                </c:pt>
                <c:pt idx="3">
                  <c:v>包体大小</c:v>
                </c:pt>
              </c:strCache>
            </c:strRef>
          </c:cat>
          <c:val>
            <c:numRef>
              <c:f>Sheet1!$B$2:$B$5</c:f>
              <c:numCache>
                <c:formatCode>General</c:formatCode>
                <c:ptCount val="4"/>
                <c:pt idx="0">
                  <c:v>0.33</c:v>
                </c:pt>
                <c:pt idx="1">
                  <c:v>9.5</c:v>
                </c:pt>
                <c:pt idx="2">
                  <c:v>17.7</c:v>
                </c:pt>
                <c:pt idx="3">
                  <c:v>1.8</c:v>
                </c:pt>
              </c:numCache>
            </c:numRef>
          </c:val>
          <c:extLst>
            <c:ext xmlns:c16="http://schemas.microsoft.com/office/drawing/2014/chart" uri="{C3380CC4-5D6E-409C-BE32-E72D297353CC}">
              <c16:uniqueId val="{00000003-0073-4214-8EFA-0F4237A3291B}"/>
            </c:ext>
          </c:extLst>
        </c:ser>
        <c:ser>
          <c:idx val="1"/>
          <c:order val="1"/>
          <c:tx>
            <c:strRef>
              <c:f>Sheet1!$C$1</c:f>
              <c:strCache>
                <c:ptCount val="1"/>
                <c:pt idx="0">
                  <c:v>原始</c:v>
                </c:pt>
              </c:strCache>
            </c:strRef>
          </c:tx>
          <c:spPr>
            <a:pattFill prst="dkHorz">
              <a:fgClr>
                <a:schemeClr val="accent2"/>
              </a:fgClr>
              <a:bgClr>
                <a:schemeClr val="accent2">
                  <a:lumMod val="20000"/>
                  <a:lumOff val="80000"/>
                </a:schemeClr>
              </a:bgClr>
            </a:pattFill>
            <a:ln>
              <a:noFill/>
            </a:ln>
            <a:effectLst/>
          </c:spPr>
          <c:invertIfNegative val="0"/>
          <c:dLbls>
            <c:dLbl>
              <c:idx val="2"/>
              <c:tx>
                <c:rich>
                  <a:bodyPr/>
                  <a:lstStyle/>
                  <a:p>
                    <a:r>
                      <a:rPr lang="en-US"/>
                      <a:t>55.7</a:t>
                    </a:r>
                    <a:r>
                      <a:rPr lang="en-US" altLang="zh-CN"/>
                      <a:t>MB</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0073-4214-8EFA-0F4237A3291B}"/>
                </c:ext>
              </c:extLst>
            </c:dLbl>
            <c:dLbl>
              <c:idx val="3"/>
              <c:tx>
                <c:rich>
                  <a:bodyPr/>
                  <a:lstStyle/>
                  <a:p>
                    <a:r>
                      <a:rPr lang="en-US"/>
                      <a:t>2</a:t>
                    </a:r>
                    <a:r>
                      <a:rPr lang="en-US" altLang="zh-CN"/>
                      <a:t>G</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0073-4214-8EFA-0F4237A3291B}"/>
                </c:ext>
              </c:extLst>
            </c:dLbl>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耗时</c:v>
                </c:pt>
                <c:pt idx="1">
                  <c:v>Animation内存</c:v>
                </c:pt>
                <c:pt idx="2">
                  <c:v>AnimationClip内存</c:v>
                </c:pt>
                <c:pt idx="3">
                  <c:v>包体大小</c:v>
                </c:pt>
              </c:strCache>
            </c:strRef>
          </c:cat>
          <c:val>
            <c:numRef>
              <c:f>Sheet1!$C$2:$C$5</c:f>
              <c:numCache>
                <c:formatCode>General</c:formatCode>
                <c:ptCount val="4"/>
                <c:pt idx="0">
                  <c:v>0.39</c:v>
                </c:pt>
                <c:pt idx="1">
                  <c:v>16.5</c:v>
                </c:pt>
                <c:pt idx="2">
                  <c:v>55.7</c:v>
                </c:pt>
                <c:pt idx="3">
                  <c:v>2</c:v>
                </c:pt>
              </c:numCache>
            </c:numRef>
          </c:val>
          <c:extLst>
            <c:ext xmlns:c16="http://schemas.microsoft.com/office/drawing/2014/chart" uri="{C3380CC4-5D6E-409C-BE32-E72D297353CC}">
              <c16:uniqueId val="{00000006-0073-4214-8EFA-0F4237A3291B}"/>
            </c:ext>
          </c:extLst>
        </c:ser>
        <c:ser>
          <c:idx val="2"/>
          <c:order val="2"/>
          <c:tx>
            <c:strRef>
              <c:f>Sheet1!$D$1</c:f>
              <c:strCache>
                <c:ptCount val="1"/>
              </c:strCache>
            </c:strRef>
          </c:tx>
          <c:spPr>
            <a:pattFill prst="dkHorz">
              <a:fgClr>
                <a:schemeClr val="accent3"/>
              </a:fgClr>
              <a:bgClr>
                <a:schemeClr val="accent3">
                  <a:lumMod val="20000"/>
                  <a:lumOff val="80000"/>
                </a:schemeClr>
              </a:bgClr>
            </a:pattFill>
            <a:ln>
              <a:noFill/>
            </a:ln>
            <a:effectLst/>
          </c:spPr>
          <c:invertIfNegative val="0"/>
          <c:dLbls>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耗时</c:v>
                </c:pt>
                <c:pt idx="1">
                  <c:v>Animation内存</c:v>
                </c:pt>
                <c:pt idx="2">
                  <c:v>AnimationClip内存</c:v>
                </c:pt>
                <c:pt idx="3">
                  <c:v>包体大小</c:v>
                </c:pt>
              </c:strCache>
            </c:strRef>
          </c:cat>
          <c:val>
            <c:numRef>
              <c:f>Sheet1!$D$2:$D$5</c:f>
              <c:numCache>
                <c:formatCode>General</c:formatCode>
                <c:ptCount val="4"/>
              </c:numCache>
            </c:numRef>
          </c:val>
          <c:extLst>
            <c:ext xmlns:c16="http://schemas.microsoft.com/office/drawing/2014/chart" uri="{C3380CC4-5D6E-409C-BE32-E72D297353CC}">
              <c16:uniqueId val="{00000007-0073-4214-8EFA-0F4237A3291B}"/>
            </c:ext>
          </c:extLst>
        </c:ser>
        <c:dLbls>
          <c:showLegendKey val="0"/>
          <c:showVal val="1"/>
          <c:showCatName val="0"/>
          <c:showSerName val="0"/>
          <c:showPercent val="0"/>
          <c:showBubbleSize val="0"/>
        </c:dLbls>
        <c:gapWidth val="245"/>
        <c:overlap val="-15"/>
        <c:axId val="113591771"/>
        <c:axId val="281431651"/>
      </c:barChart>
      <c:catAx>
        <c:axId val="1135917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81431651"/>
        <c:crosses val="autoZero"/>
        <c:auto val="1"/>
        <c:lblAlgn val="ctr"/>
        <c:lblOffset val="100"/>
        <c:noMultiLvlLbl val="0"/>
      </c:catAx>
      <c:valAx>
        <c:axId val="281431651"/>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3591771"/>
        <c:crosses val="autoZero"/>
        <c:crossBetween val="between"/>
      </c:valAx>
      <c:spPr>
        <a:noFill/>
        <a:ln>
          <a:noFill/>
        </a:ln>
        <a:effectLst/>
      </c:spPr>
    </c:plotArea>
    <c:legend>
      <c:legendPos val="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耗时</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STrail C++</c:v>
                </c:pt>
              </c:strCache>
            </c:strRef>
          </c:tx>
          <c:spPr>
            <a:solidFill>
              <a:schemeClr val="accent1"/>
            </a:solidFill>
            <a:ln>
              <a:noFill/>
            </a:ln>
            <a:effectLst/>
          </c:spPr>
          <c:invertIfNegative val="0"/>
          <c:cat>
            <c:strRef>
              <c:f>Sheet1!$A$2</c:f>
              <c:strCache>
                <c:ptCount val="1"/>
                <c:pt idx="0">
                  <c:v>耗时 (单位ms)</c:v>
                </c:pt>
              </c:strCache>
            </c:strRef>
          </c:cat>
          <c:val>
            <c:numRef>
              <c:f>Sheet1!$B$2</c:f>
              <c:numCache>
                <c:formatCode>General</c:formatCode>
                <c:ptCount val="1"/>
                <c:pt idx="0">
                  <c:v>0</c:v>
                </c:pt>
              </c:numCache>
            </c:numRef>
          </c:val>
          <c:extLst>
            <c:ext xmlns:c16="http://schemas.microsoft.com/office/drawing/2014/chart" uri="{C3380CC4-5D6E-409C-BE32-E72D297353CC}">
              <c16:uniqueId val="{00000000-C35F-4A68-B21D-673DAAA43A68}"/>
            </c:ext>
          </c:extLst>
        </c:ser>
        <c:ser>
          <c:idx val="1"/>
          <c:order val="1"/>
          <c:tx>
            <c:strRef>
              <c:f>Sheet1!$C$1</c:f>
              <c:strCache>
                <c:ptCount val="1"/>
                <c:pt idx="0">
                  <c:v>Strail C#</c:v>
                </c:pt>
              </c:strCache>
            </c:strRef>
          </c:tx>
          <c:spPr>
            <a:solidFill>
              <a:schemeClr val="accent2"/>
            </a:solidFill>
            <a:ln>
              <a:noFill/>
            </a:ln>
            <a:effectLst/>
          </c:spPr>
          <c:invertIfNegative val="0"/>
          <c:cat>
            <c:strRef>
              <c:f>Sheet1!$A$2</c:f>
              <c:strCache>
                <c:ptCount val="1"/>
                <c:pt idx="0">
                  <c:v>耗时 (单位ms)</c:v>
                </c:pt>
              </c:strCache>
            </c:strRef>
          </c:cat>
          <c:val>
            <c:numRef>
              <c:f>Sheet1!$C$2</c:f>
              <c:numCache>
                <c:formatCode>General</c:formatCode>
                <c:ptCount val="1"/>
                <c:pt idx="0">
                  <c:v>0.42</c:v>
                </c:pt>
              </c:numCache>
            </c:numRef>
          </c:val>
          <c:extLst>
            <c:ext xmlns:c16="http://schemas.microsoft.com/office/drawing/2014/chart" uri="{C3380CC4-5D6E-409C-BE32-E72D297353CC}">
              <c16:uniqueId val="{00000001-C35F-4A68-B21D-673DAAA43A68}"/>
            </c:ext>
          </c:extLst>
        </c:ser>
        <c:dLbls>
          <c:showLegendKey val="0"/>
          <c:showVal val="0"/>
          <c:showCatName val="0"/>
          <c:showSerName val="0"/>
          <c:showPercent val="0"/>
          <c:showBubbleSize val="0"/>
        </c:dLbls>
        <c:gapWidth val="219"/>
        <c:overlap val="-27"/>
        <c:axId val="538841600"/>
        <c:axId val="10867840"/>
      </c:barChart>
      <c:catAx>
        <c:axId val="53884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7840"/>
        <c:crosses val="autoZero"/>
        <c:auto val="1"/>
        <c:lblAlgn val="ctr"/>
        <c:lblOffset val="100"/>
        <c:noMultiLvlLbl val="0"/>
      </c:catAx>
      <c:valAx>
        <c:axId val="10867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8841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内存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STrail C++</c:v>
                </c:pt>
              </c:strCache>
            </c:strRef>
          </c:tx>
          <c:spPr>
            <a:solidFill>
              <a:schemeClr val="accent1"/>
            </a:solidFill>
            <a:ln>
              <a:noFill/>
            </a:ln>
            <a:effectLst/>
          </c:spPr>
          <c:invertIfNegative val="0"/>
          <c:cat>
            <c:strRef>
              <c:f>Sheet1!$A$2</c:f>
              <c:strCache>
                <c:ptCount val="1"/>
                <c:pt idx="0">
                  <c:v>内存占用 (单位KB)</c:v>
                </c:pt>
              </c:strCache>
            </c:strRef>
          </c:cat>
          <c:val>
            <c:numRef>
              <c:f>Sheet1!$B$2</c:f>
              <c:numCache>
                <c:formatCode>General</c:formatCode>
                <c:ptCount val="1"/>
                <c:pt idx="0">
                  <c:v>27.4</c:v>
                </c:pt>
              </c:numCache>
            </c:numRef>
          </c:val>
          <c:extLst>
            <c:ext xmlns:c16="http://schemas.microsoft.com/office/drawing/2014/chart" uri="{C3380CC4-5D6E-409C-BE32-E72D297353CC}">
              <c16:uniqueId val="{00000000-C35F-4A68-B21D-673DAAA43A68}"/>
            </c:ext>
          </c:extLst>
        </c:ser>
        <c:ser>
          <c:idx val="1"/>
          <c:order val="1"/>
          <c:tx>
            <c:strRef>
              <c:f>Sheet1!$C$1</c:f>
              <c:strCache>
                <c:ptCount val="1"/>
                <c:pt idx="0">
                  <c:v>Strail C#</c:v>
                </c:pt>
              </c:strCache>
            </c:strRef>
          </c:tx>
          <c:spPr>
            <a:solidFill>
              <a:schemeClr val="accent2"/>
            </a:solidFill>
            <a:ln>
              <a:noFill/>
            </a:ln>
            <a:effectLst/>
          </c:spPr>
          <c:invertIfNegative val="0"/>
          <c:cat>
            <c:strRef>
              <c:f>Sheet1!$A$2</c:f>
              <c:strCache>
                <c:ptCount val="1"/>
                <c:pt idx="0">
                  <c:v>内存占用 (单位KB)</c:v>
                </c:pt>
              </c:strCache>
            </c:strRef>
          </c:cat>
          <c:val>
            <c:numRef>
              <c:f>Sheet1!$C$2</c:f>
              <c:numCache>
                <c:formatCode>General</c:formatCode>
                <c:ptCount val="1"/>
                <c:pt idx="0">
                  <c:v>140</c:v>
                </c:pt>
              </c:numCache>
            </c:numRef>
          </c:val>
          <c:extLst>
            <c:ext xmlns:c16="http://schemas.microsoft.com/office/drawing/2014/chart" uri="{C3380CC4-5D6E-409C-BE32-E72D297353CC}">
              <c16:uniqueId val="{00000001-C35F-4A68-B21D-673DAAA43A68}"/>
            </c:ext>
          </c:extLst>
        </c:ser>
        <c:dLbls>
          <c:showLegendKey val="0"/>
          <c:showVal val="0"/>
          <c:showCatName val="0"/>
          <c:showSerName val="0"/>
          <c:showPercent val="0"/>
          <c:showBubbleSize val="0"/>
        </c:dLbls>
        <c:gapWidth val="219"/>
        <c:overlap val="-27"/>
        <c:axId val="538841600"/>
        <c:axId val="10867840"/>
      </c:barChart>
      <c:catAx>
        <c:axId val="53884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7840"/>
        <c:crosses val="autoZero"/>
        <c:auto val="1"/>
        <c:lblAlgn val="ctr"/>
        <c:lblOffset val="100"/>
        <c:noMultiLvlLbl val="0"/>
      </c:catAx>
      <c:valAx>
        <c:axId val="10867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8841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内存对比</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Spine C++</c:v>
                </c:pt>
              </c:strCache>
            </c:strRef>
          </c:tx>
          <c:spPr>
            <a:solidFill>
              <a:schemeClr val="accent1"/>
            </a:solidFill>
            <a:ln>
              <a:noFill/>
            </a:ln>
            <a:effectLst/>
          </c:spPr>
          <c:invertIfNegative val="0"/>
          <c:dLbls>
            <c:dLbl>
              <c:idx val="0"/>
              <c:tx>
                <c:rich>
                  <a:bodyPr/>
                  <a:lstStyle/>
                  <a:p>
                    <a:fld id="{94C6B35B-4B40-4DFA-85CC-9DDBC2A20271}" type="VALUE">
                      <a:rPr lang="en-US" altLang="zh-CN" smtClean="0"/>
                      <a:pPr/>
                      <a:t>[值]</a:t>
                    </a:fld>
                    <a:r>
                      <a:rPr lang="en-US" altLang="zh-CN"/>
                      <a:t>MB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C63-4EC2-BE50-9B62CD9CFCF6}"/>
                </c:ext>
              </c:extLst>
            </c:dLbl>
            <c:dLbl>
              <c:idx val="1"/>
              <c:tx>
                <c:rich>
                  <a:bodyPr/>
                  <a:lstStyle/>
                  <a:p>
                    <a:fld id="{85A5D8C6-6C1B-4F4B-AAF1-D26AD5F95625}" type="VALUE">
                      <a:rPr lang="en-US" altLang="zh-CN" smtClean="0"/>
                      <a:pPr/>
                      <a:t>[值]</a:t>
                    </a:fld>
                    <a:r>
                      <a:rPr lang="en-US" altLang="zh-CN"/>
                      <a:t>MB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C63-4EC2-BE50-9B62CD9CFCF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Total内存</c:v>
                </c:pt>
                <c:pt idx="1">
                  <c:v>Mono内存</c:v>
                </c:pt>
              </c:strCache>
            </c:strRef>
          </c:cat>
          <c:val>
            <c:numRef>
              <c:f>Sheet1!$B$2:$B$3</c:f>
              <c:numCache>
                <c:formatCode>General</c:formatCode>
                <c:ptCount val="2"/>
                <c:pt idx="0">
                  <c:v>494.8</c:v>
                </c:pt>
                <c:pt idx="1">
                  <c:v>77.3</c:v>
                </c:pt>
              </c:numCache>
            </c:numRef>
          </c:val>
          <c:extLst>
            <c:ext xmlns:c16="http://schemas.microsoft.com/office/drawing/2014/chart" uri="{C3380CC4-5D6E-409C-BE32-E72D297353CC}">
              <c16:uniqueId val="{00000000-3C63-4EC2-BE50-9B62CD9CFCF6}"/>
            </c:ext>
          </c:extLst>
        </c:ser>
        <c:ser>
          <c:idx val="1"/>
          <c:order val="1"/>
          <c:tx>
            <c:strRef>
              <c:f>Sheet1!$C$1</c:f>
              <c:strCache>
                <c:ptCount val="1"/>
                <c:pt idx="0">
                  <c:v>Spine C#</c:v>
                </c:pt>
              </c:strCache>
            </c:strRef>
          </c:tx>
          <c:spPr>
            <a:solidFill>
              <a:schemeClr val="accent2"/>
            </a:solidFill>
            <a:ln>
              <a:noFill/>
            </a:ln>
            <a:effectLst/>
          </c:spPr>
          <c:invertIfNegative val="0"/>
          <c:dLbls>
            <c:dLbl>
              <c:idx val="0"/>
              <c:tx>
                <c:rich>
                  <a:bodyPr/>
                  <a:lstStyle/>
                  <a:p>
                    <a:fld id="{7C058906-83F6-45E1-8421-86C15BF723F7}" type="VALUE">
                      <a:rPr lang="en-US" altLang="zh-CN" smtClean="0"/>
                      <a:pPr/>
                      <a:t>[值]</a:t>
                    </a:fld>
                    <a:r>
                      <a:rPr lang="en-US" altLang="zh-CN"/>
                      <a:t>MB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C63-4EC2-BE50-9B62CD9CFCF6}"/>
                </c:ext>
              </c:extLst>
            </c:dLbl>
            <c:dLbl>
              <c:idx val="1"/>
              <c:tx>
                <c:rich>
                  <a:bodyPr/>
                  <a:lstStyle/>
                  <a:p>
                    <a:fld id="{9C0308D9-E19D-4840-862E-49249D1F29DB}" type="VALUE">
                      <a:rPr lang="en-US" altLang="zh-CN" smtClean="0"/>
                      <a:pPr/>
                      <a:t>[值]</a:t>
                    </a:fld>
                    <a:r>
                      <a:rPr lang="en-US" altLang="zh-CN"/>
                      <a:t>MB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3C63-4EC2-BE50-9B62CD9CFCF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Total内存</c:v>
                </c:pt>
                <c:pt idx="1">
                  <c:v>Mono内存</c:v>
                </c:pt>
              </c:strCache>
            </c:strRef>
          </c:cat>
          <c:val>
            <c:numRef>
              <c:f>Sheet1!$C$2:$C$3</c:f>
              <c:numCache>
                <c:formatCode>General</c:formatCode>
                <c:ptCount val="2"/>
                <c:pt idx="0">
                  <c:v>511</c:v>
                </c:pt>
                <c:pt idx="1">
                  <c:v>108</c:v>
                </c:pt>
              </c:numCache>
            </c:numRef>
          </c:val>
          <c:extLst>
            <c:ext xmlns:c16="http://schemas.microsoft.com/office/drawing/2014/chart" uri="{C3380CC4-5D6E-409C-BE32-E72D297353CC}">
              <c16:uniqueId val="{00000001-3C63-4EC2-BE50-9B62CD9CFCF6}"/>
            </c:ext>
          </c:extLst>
        </c:ser>
        <c:dLbls>
          <c:showLegendKey val="0"/>
          <c:showVal val="0"/>
          <c:showCatName val="0"/>
          <c:showSerName val="0"/>
          <c:showPercent val="0"/>
          <c:showBubbleSize val="0"/>
        </c:dLbls>
        <c:gapWidth val="219"/>
        <c:overlap val="-27"/>
        <c:axId val="119310368"/>
        <c:axId val="118638496"/>
      </c:barChart>
      <c:catAx>
        <c:axId val="119310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8638496"/>
        <c:crosses val="autoZero"/>
        <c:auto val="1"/>
        <c:lblAlgn val="ctr"/>
        <c:lblOffset val="100"/>
        <c:noMultiLvlLbl val="0"/>
      </c:catAx>
      <c:valAx>
        <c:axId val="118638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9310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耗时对比</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3.8544414370078731E-2"/>
          <c:y val="0.10320711717475903"/>
          <c:w val="0.94583058562992128"/>
          <c:h val="0.76748654235442038"/>
        </c:manualLayout>
      </c:layout>
      <c:barChart>
        <c:barDir val="col"/>
        <c:grouping val="clustered"/>
        <c:varyColors val="0"/>
        <c:ser>
          <c:idx val="0"/>
          <c:order val="0"/>
          <c:tx>
            <c:strRef>
              <c:f>Sheet1!$B$1</c:f>
              <c:strCache>
                <c:ptCount val="1"/>
                <c:pt idx="0">
                  <c:v>Spine C++</c:v>
                </c:pt>
              </c:strCache>
            </c:strRef>
          </c:tx>
          <c:spPr>
            <a:solidFill>
              <a:schemeClr val="accent1"/>
            </a:solidFill>
            <a:ln>
              <a:noFill/>
            </a:ln>
            <a:effectLst/>
          </c:spPr>
          <c:invertIfNegative val="0"/>
          <c:dLbls>
            <c:dLbl>
              <c:idx val="0"/>
              <c:tx>
                <c:rich>
                  <a:bodyPr/>
                  <a:lstStyle/>
                  <a:p>
                    <a:fld id="{9E8AD1AC-6730-4C83-B92B-EF779156290A}" type="VALUE">
                      <a:rPr lang="en-US" altLang="zh-CN" smtClean="0"/>
                      <a:pPr/>
                      <a:t>[值]</a:t>
                    </a:fld>
                    <a:r>
                      <a:rPr lang="en-US" altLang="zh-CN"/>
                      <a:t>MS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7EC-415C-B0F7-BAFE064B3F99}"/>
                </c:ext>
              </c:extLst>
            </c:dLbl>
            <c:dLbl>
              <c:idx val="1"/>
              <c:tx>
                <c:rich>
                  <a:bodyPr/>
                  <a:lstStyle/>
                  <a:p>
                    <a:fld id="{5AC8E5CC-F38C-4C77-B61A-3037CBB2B69E}" type="VALUE">
                      <a:rPr lang="en-US" altLang="zh-CN" smtClean="0"/>
                      <a:pPr/>
                      <a:t>[值]</a:t>
                    </a:fld>
                    <a:r>
                      <a:rPr lang="en-US" altLang="zh-CN"/>
                      <a:t>MS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7EC-415C-B0F7-BAFE064B3F9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Update耗时</c:v>
                </c:pt>
                <c:pt idx="1">
                  <c:v>LateUpdate耗时</c:v>
                </c:pt>
              </c:strCache>
            </c:strRef>
          </c:cat>
          <c:val>
            <c:numRef>
              <c:f>Sheet1!$B$2:$B$3</c:f>
              <c:numCache>
                <c:formatCode>General</c:formatCode>
                <c:ptCount val="2"/>
                <c:pt idx="0">
                  <c:v>0.28000000000000003</c:v>
                </c:pt>
                <c:pt idx="1">
                  <c:v>0.61</c:v>
                </c:pt>
              </c:numCache>
            </c:numRef>
          </c:val>
          <c:extLst>
            <c:ext xmlns:c16="http://schemas.microsoft.com/office/drawing/2014/chart" uri="{C3380CC4-5D6E-409C-BE32-E72D297353CC}">
              <c16:uniqueId val="{00000000-E7EC-415C-B0F7-BAFE064B3F99}"/>
            </c:ext>
          </c:extLst>
        </c:ser>
        <c:ser>
          <c:idx val="1"/>
          <c:order val="1"/>
          <c:tx>
            <c:strRef>
              <c:f>Sheet1!$C$1</c:f>
              <c:strCache>
                <c:ptCount val="1"/>
                <c:pt idx="0">
                  <c:v>Spine C#</c:v>
                </c:pt>
              </c:strCache>
            </c:strRef>
          </c:tx>
          <c:spPr>
            <a:solidFill>
              <a:schemeClr val="accent2"/>
            </a:solidFill>
            <a:ln>
              <a:noFill/>
            </a:ln>
            <a:effectLst/>
          </c:spPr>
          <c:invertIfNegative val="0"/>
          <c:dLbls>
            <c:dLbl>
              <c:idx val="0"/>
              <c:tx>
                <c:rich>
                  <a:bodyPr/>
                  <a:lstStyle/>
                  <a:p>
                    <a:fld id="{17C9F55B-CE00-4C62-9F0D-5B30B623F0AE}" type="VALUE">
                      <a:rPr lang="en-US" altLang="zh-CN" smtClean="0"/>
                      <a:pPr/>
                      <a:t>[值]</a:t>
                    </a:fld>
                    <a:r>
                      <a:rPr lang="en-US" altLang="zh-CN"/>
                      <a:t>MS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E7EC-415C-B0F7-BAFE064B3F99}"/>
                </c:ext>
              </c:extLst>
            </c:dLbl>
            <c:dLbl>
              <c:idx val="1"/>
              <c:tx>
                <c:rich>
                  <a:bodyPr/>
                  <a:lstStyle/>
                  <a:p>
                    <a:fld id="{7CAA602D-0715-40CA-A73C-7E4797B62D0E}" type="VALUE">
                      <a:rPr lang="en-US" altLang="zh-CN" smtClean="0"/>
                      <a:pPr/>
                      <a:t>[值]</a:t>
                    </a:fld>
                    <a:r>
                      <a:rPr lang="en-US" altLang="zh-CN"/>
                      <a:t>MS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7EC-415C-B0F7-BAFE064B3F9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Update耗时</c:v>
                </c:pt>
                <c:pt idx="1">
                  <c:v>LateUpdate耗时</c:v>
                </c:pt>
              </c:strCache>
            </c:strRef>
          </c:cat>
          <c:val>
            <c:numRef>
              <c:f>Sheet1!$C$2:$C$3</c:f>
              <c:numCache>
                <c:formatCode>General</c:formatCode>
                <c:ptCount val="2"/>
                <c:pt idx="0">
                  <c:v>0.28999999999999998</c:v>
                </c:pt>
                <c:pt idx="1">
                  <c:v>0.6</c:v>
                </c:pt>
              </c:numCache>
            </c:numRef>
          </c:val>
          <c:extLst>
            <c:ext xmlns:c16="http://schemas.microsoft.com/office/drawing/2014/chart" uri="{C3380CC4-5D6E-409C-BE32-E72D297353CC}">
              <c16:uniqueId val="{00000001-E7EC-415C-B0F7-BAFE064B3F99}"/>
            </c:ext>
          </c:extLst>
        </c:ser>
        <c:dLbls>
          <c:showLegendKey val="0"/>
          <c:showVal val="0"/>
          <c:showCatName val="0"/>
          <c:showSerName val="0"/>
          <c:showPercent val="0"/>
          <c:showBubbleSize val="0"/>
        </c:dLbls>
        <c:gapWidth val="219"/>
        <c:overlap val="-27"/>
        <c:axId val="543459216"/>
        <c:axId val="207832544"/>
      </c:barChart>
      <c:catAx>
        <c:axId val="54345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832544"/>
        <c:crosses val="autoZero"/>
        <c:auto val="1"/>
        <c:lblAlgn val="ctr"/>
        <c:lblOffset val="100"/>
        <c:noMultiLvlLbl val="0"/>
      </c:catAx>
      <c:valAx>
        <c:axId val="207832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43459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打开抽卡界面</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开启手动布局</c:v>
                </c:pt>
              </c:strCache>
            </c:strRef>
          </c:tx>
          <c:spPr>
            <a:solidFill>
              <a:schemeClr val="accent1"/>
            </a:solidFill>
            <a:ln>
              <a:noFill/>
            </a:ln>
            <a:effectLst/>
          </c:spPr>
          <c:invertIfNegative val="0"/>
          <c:cat>
            <c:strRef>
              <c:f>Sheet1!$A$2:$A$5</c:f>
              <c:strCache>
                <c:ptCount val="1"/>
                <c:pt idx="0">
                  <c:v>Rebuild调用次数</c:v>
                </c:pt>
              </c:strCache>
            </c:strRef>
          </c:cat>
          <c:val>
            <c:numRef>
              <c:f>Sheet1!$B$2:$B$5</c:f>
              <c:numCache>
                <c:formatCode>General</c:formatCode>
                <c:ptCount val="4"/>
                <c:pt idx="0">
                  <c:v>200</c:v>
                </c:pt>
              </c:numCache>
            </c:numRef>
          </c:val>
          <c:extLst>
            <c:ext xmlns:c16="http://schemas.microsoft.com/office/drawing/2014/chart" uri="{C3380CC4-5D6E-409C-BE32-E72D297353CC}">
              <c16:uniqueId val="{00000000-2D06-4388-81EA-F80C0448198A}"/>
            </c:ext>
          </c:extLst>
        </c:ser>
        <c:ser>
          <c:idx val="1"/>
          <c:order val="1"/>
          <c:tx>
            <c:strRef>
              <c:f>Sheet1!$C$1</c:f>
              <c:strCache>
                <c:ptCount val="1"/>
                <c:pt idx="0">
                  <c:v>关闭手动布局</c:v>
                </c:pt>
              </c:strCache>
            </c:strRef>
          </c:tx>
          <c:spPr>
            <a:solidFill>
              <a:schemeClr val="accent2"/>
            </a:solidFill>
            <a:ln>
              <a:noFill/>
            </a:ln>
            <a:effectLst/>
          </c:spPr>
          <c:invertIfNegative val="0"/>
          <c:cat>
            <c:strRef>
              <c:f>Sheet1!$A$2:$A$5</c:f>
              <c:strCache>
                <c:ptCount val="1"/>
                <c:pt idx="0">
                  <c:v>Rebuild调用次数</c:v>
                </c:pt>
              </c:strCache>
            </c:strRef>
          </c:cat>
          <c:val>
            <c:numRef>
              <c:f>Sheet1!$C$2:$C$5</c:f>
              <c:numCache>
                <c:formatCode>General</c:formatCode>
                <c:ptCount val="4"/>
                <c:pt idx="0">
                  <c:v>600</c:v>
                </c:pt>
              </c:numCache>
            </c:numRef>
          </c:val>
          <c:extLst>
            <c:ext xmlns:c16="http://schemas.microsoft.com/office/drawing/2014/chart" uri="{C3380CC4-5D6E-409C-BE32-E72D297353CC}">
              <c16:uniqueId val="{00000001-2D06-4388-81EA-F80C0448198A}"/>
            </c:ext>
          </c:extLst>
        </c:ser>
        <c:dLbls>
          <c:showLegendKey val="0"/>
          <c:showVal val="0"/>
          <c:showCatName val="0"/>
          <c:showSerName val="0"/>
          <c:showPercent val="0"/>
          <c:showBubbleSize val="0"/>
        </c:dLbls>
        <c:gapWidth val="219"/>
        <c:overlap val="-27"/>
        <c:axId val="659714976"/>
        <c:axId val="538802880"/>
      </c:barChart>
      <c:catAx>
        <c:axId val="65971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8802880"/>
        <c:crosses val="autoZero"/>
        <c:auto val="1"/>
        <c:lblAlgn val="ctr"/>
        <c:lblOffset val="100"/>
        <c:noMultiLvlLbl val="0"/>
      </c:catAx>
      <c:valAx>
        <c:axId val="538802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5971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919DAB-2859-47B0-9585-0FF81498C36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8977D06-0F90-48A3-B473-A4C4D1AB4ADE}">
      <dgm:prSet/>
      <dgm:spPr/>
      <dgm:t>
        <a:bodyPr/>
        <a:lstStyle/>
        <a:p>
          <a:r>
            <a:rPr lang="zh-CN"/>
            <a:t>简单量化（缩减范围）</a:t>
          </a:r>
          <a:endParaRPr lang="en-US"/>
        </a:p>
      </dgm:t>
    </dgm:pt>
    <dgm:pt modelId="{958F94D7-46D8-4824-B001-9547B836C42B}" type="parTrans" cxnId="{B77553F9-0EA7-4E24-A0B4-69AE8C1AF1EB}">
      <dgm:prSet/>
      <dgm:spPr/>
      <dgm:t>
        <a:bodyPr/>
        <a:lstStyle/>
        <a:p>
          <a:endParaRPr lang="en-US"/>
        </a:p>
      </dgm:t>
    </dgm:pt>
    <dgm:pt modelId="{C50308E3-4962-4C6C-8E14-6FBFBE401FDC}" type="sibTrans" cxnId="{B77553F9-0EA7-4E24-A0B4-69AE8C1AF1EB}">
      <dgm:prSet/>
      <dgm:spPr/>
      <dgm:t>
        <a:bodyPr/>
        <a:lstStyle/>
        <a:p>
          <a:endParaRPr lang="en-US"/>
        </a:p>
      </dgm:t>
    </dgm:pt>
    <dgm:pt modelId="{5B810DB3-C011-4688-BD69-D8242B049466}">
      <dgm:prSet/>
      <dgm:spPr/>
      <dgm:t>
        <a:bodyPr/>
        <a:lstStyle/>
        <a:p>
          <a:r>
            <a:rPr lang="zh-CN"/>
            <a:t>高级量化</a:t>
          </a:r>
          <a:endParaRPr lang="en-US"/>
        </a:p>
      </dgm:t>
    </dgm:pt>
    <dgm:pt modelId="{4A124039-DA10-4213-AA10-C839315E5BEE}" type="parTrans" cxnId="{1A9FA378-6031-4E10-B4CC-E9E6AE227B11}">
      <dgm:prSet/>
      <dgm:spPr/>
      <dgm:t>
        <a:bodyPr/>
        <a:lstStyle/>
        <a:p>
          <a:endParaRPr lang="en-US"/>
        </a:p>
      </dgm:t>
    </dgm:pt>
    <dgm:pt modelId="{33DF63EC-2BDF-44BA-B8CE-AA5D7CE152D5}" type="sibTrans" cxnId="{1A9FA378-6031-4E10-B4CC-E9E6AE227B11}">
      <dgm:prSet/>
      <dgm:spPr/>
      <dgm:t>
        <a:bodyPr/>
        <a:lstStyle/>
        <a:p>
          <a:endParaRPr lang="en-US"/>
        </a:p>
      </dgm:t>
    </dgm:pt>
    <dgm:pt modelId="{79ED22AA-46B0-4FBE-994E-E71048DDA054}">
      <dgm:prSet/>
      <dgm:spPr/>
      <dgm:t>
        <a:bodyPr/>
        <a:lstStyle/>
        <a:p>
          <a:r>
            <a:rPr lang="zh-CN"/>
            <a:t>子采样</a:t>
          </a:r>
          <a:endParaRPr lang="en-US"/>
        </a:p>
      </dgm:t>
    </dgm:pt>
    <dgm:pt modelId="{11A26DB4-85CF-4F52-8856-58DFE09118D0}" type="parTrans" cxnId="{B15A163F-E8CB-4ABE-B8AF-B7F752AEBB7C}">
      <dgm:prSet/>
      <dgm:spPr/>
      <dgm:t>
        <a:bodyPr/>
        <a:lstStyle/>
        <a:p>
          <a:endParaRPr lang="en-US"/>
        </a:p>
      </dgm:t>
    </dgm:pt>
    <dgm:pt modelId="{DEE32882-A50D-45AA-978D-1E1B1858111B}" type="sibTrans" cxnId="{B15A163F-E8CB-4ABE-B8AF-B7F752AEBB7C}">
      <dgm:prSet/>
      <dgm:spPr/>
      <dgm:t>
        <a:bodyPr/>
        <a:lstStyle/>
        <a:p>
          <a:endParaRPr lang="en-US"/>
        </a:p>
      </dgm:t>
    </dgm:pt>
    <dgm:pt modelId="{5851AE89-EB72-4750-AC94-29D9A61E2CF3}">
      <dgm:prSet/>
      <dgm:spPr/>
      <dgm:t>
        <a:bodyPr/>
        <a:lstStyle/>
        <a:p>
          <a:r>
            <a:rPr lang="zh-CN"/>
            <a:t>线性关键帧减少</a:t>
          </a:r>
          <a:endParaRPr lang="en-US"/>
        </a:p>
      </dgm:t>
    </dgm:pt>
    <dgm:pt modelId="{B45606C9-CC32-417F-B018-D97C43B1AF3C}" type="parTrans" cxnId="{A50F519C-455D-4811-B1E6-363F5BF91A34}">
      <dgm:prSet/>
      <dgm:spPr/>
      <dgm:t>
        <a:bodyPr/>
        <a:lstStyle/>
        <a:p>
          <a:endParaRPr lang="en-US"/>
        </a:p>
      </dgm:t>
    </dgm:pt>
    <dgm:pt modelId="{B99513D8-2212-43A5-A1B4-775D1BA04301}" type="sibTrans" cxnId="{A50F519C-455D-4811-B1E6-363F5BF91A34}">
      <dgm:prSet/>
      <dgm:spPr/>
      <dgm:t>
        <a:bodyPr/>
        <a:lstStyle/>
        <a:p>
          <a:endParaRPr lang="en-US"/>
        </a:p>
      </dgm:t>
    </dgm:pt>
    <dgm:pt modelId="{6DCF387D-BDF1-48FF-891D-4A6D801E1AF4}">
      <dgm:prSet/>
      <dgm:spPr/>
      <dgm:t>
        <a:bodyPr/>
        <a:lstStyle/>
        <a:p>
          <a:r>
            <a:rPr lang="zh-CN"/>
            <a:t>曲线拟合</a:t>
          </a:r>
          <a:endParaRPr lang="en-US"/>
        </a:p>
      </dgm:t>
    </dgm:pt>
    <dgm:pt modelId="{94E7DEB5-1186-455A-98E7-77CE1E7C911F}" type="parTrans" cxnId="{C2322CDD-A12A-45E0-9EAA-C0E1B0AEA309}">
      <dgm:prSet/>
      <dgm:spPr/>
      <dgm:t>
        <a:bodyPr/>
        <a:lstStyle/>
        <a:p>
          <a:endParaRPr lang="en-US"/>
        </a:p>
      </dgm:t>
    </dgm:pt>
    <dgm:pt modelId="{0DDB1A70-8255-4E48-AD40-9B8E3494067C}" type="sibTrans" cxnId="{C2322CDD-A12A-45E0-9EAA-C0E1B0AEA309}">
      <dgm:prSet/>
      <dgm:spPr/>
      <dgm:t>
        <a:bodyPr/>
        <a:lstStyle/>
        <a:p>
          <a:endParaRPr lang="en-US"/>
        </a:p>
      </dgm:t>
    </dgm:pt>
    <dgm:pt modelId="{F5D9E459-0744-4C38-B84B-49F513735C57}">
      <dgm:prSet/>
      <dgm:spPr/>
      <dgm:t>
        <a:bodyPr/>
        <a:lstStyle/>
        <a:p>
          <a:r>
            <a:rPr lang="zh-CN"/>
            <a:t>信号处理</a:t>
          </a:r>
          <a:endParaRPr lang="en-US"/>
        </a:p>
      </dgm:t>
    </dgm:pt>
    <dgm:pt modelId="{561F5D1B-C280-4D8A-8D01-DC596F0E6B4C}" type="parTrans" cxnId="{7C561BA7-54DB-4C08-8B40-D9E2065B44B2}">
      <dgm:prSet/>
      <dgm:spPr/>
      <dgm:t>
        <a:bodyPr/>
        <a:lstStyle/>
        <a:p>
          <a:endParaRPr lang="en-US"/>
        </a:p>
      </dgm:t>
    </dgm:pt>
    <dgm:pt modelId="{738AEE1B-428A-4E50-A4BC-CFBFD156C8E9}" type="sibTrans" cxnId="{7C561BA7-54DB-4C08-8B40-D9E2065B44B2}">
      <dgm:prSet/>
      <dgm:spPr/>
      <dgm:t>
        <a:bodyPr/>
        <a:lstStyle/>
        <a:p>
          <a:endParaRPr lang="en-US"/>
        </a:p>
      </dgm:t>
    </dgm:pt>
    <dgm:pt modelId="{49A8A0BA-222C-4BAC-8A09-AEB38FEC16D3}" type="pres">
      <dgm:prSet presAssocID="{C0919DAB-2859-47B0-9585-0FF81498C364}" presName="vert0" presStyleCnt="0">
        <dgm:presLayoutVars>
          <dgm:dir/>
          <dgm:animOne val="branch"/>
          <dgm:animLvl val="lvl"/>
        </dgm:presLayoutVars>
      </dgm:prSet>
      <dgm:spPr/>
    </dgm:pt>
    <dgm:pt modelId="{C88D7816-ABDA-453D-95D4-55301B6CC32C}" type="pres">
      <dgm:prSet presAssocID="{A8977D06-0F90-48A3-B473-A4C4D1AB4ADE}" presName="thickLine" presStyleLbl="alignNode1" presStyleIdx="0" presStyleCnt="6"/>
      <dgm:spPr/>
    </dgm:pt>
    <dgm:pt modelId="{9CBD9055-CAE1-4883-99E5-12F42F5FAE7B}" type="pres">
      <dgm:prSet presAssocID="{A8977D06-0F90-48A3-B473-A4C4D1AB4ADE}" presName="horz1" presStyleCnt="0"/>
      <dgm:spPr/>
    </dgm:pt>
    <dgm:pt modelId="{CD17E585-57B0-4C96-AD75-44ECA87B5F5B}" type="pres">
      <dgm:prSet presAssocID="{A8977D06-0F90-48A3-B473-A4C4D1AB4ADE}" presName="tx1" presStyleLbl="revTx" presStyleIdx="0" presStyleCnt="6"/>
      <dgm:spPr/>
    </dgm:pt>
    <dgm:pt modelId="{5BFF9735-6A4A-45A5-93DC-AB4F468808E5}" type="pres">
      <dgm:prSet presAssocID="{A8977D06-0F90-48A3-B473-A4C4D1AB4ADE}" presName="vert1" presStyleCnt="0"/>
      <dgm:spPr/>
    </dgm:pt>
    <dgm:pt modelId="{FADF2A2A-B4E5-44A3-B9D2-23B495597285}" type="pres">
      <dgm:prSet presAssocID="{5B810DB3-C011-4688-BD69-D8242B049466}" presName="thickLine" presStyleLbl="alignNode1" presStyleIdx="1" presStyleCnt="6"/>
      <dgm:spPr/>
    </dgm:pt>
    <dgm:pt modelId="{857C2A55-24DF-41A0-80B2-A94C5B66E5BC}" type="pres">
      <dgm:prSet presAssocID="{5B810DB3-C011-4688-BD69-D8242B049466}" presName="horz1" presStyleCnt="0"/>
      <dgm:spPr/>
    </dgm:pt>
    <dgm:pt modelId="{1A364A64-E46F-4373-885F-229BC1E798B7}" type="pres">
      <dgm:prSet presAssocID="{5B810DB3-C011-4688-BD69-D8242B049466}" presName="tx1" presStyleLbl="revTx" presStyleIdx="1" presStyleCnt="6"/>
      <dgm:spPr/>
    </dgm:pt>
    <dgm:pt modelId="{B45FBBA4-E489-43D0-82A4-17080D891B63}" type="pres">
      <dgm:prSet presAssocID="{5B810DB3-C011-4688-BD69-D8242B049466}" presName="vert1" presStyleCnt="0"/>
      <dgm:spPr/>
    </dgm:pt>
    <dgm:pt modelId="{3D1E0B3B-2645-4A7D-BF02-DB1442FD0835}" type="pres">
      <dgm:prSet presAssocID="{79ED22AA-46B0-4FBE-994E-E71048DDA054}" presName="thickLine" presStyleLbl="alignNode1" presStyleIdx="2" presStyleCnt="6"/>
      <dgm:spPr/>
    </dgm:pt>
    <dgm:pt modelId="{5C5BCFC5-27D4-4202-9CFE-5061C091F1DC}" type="pres">
      <dgm:prSet presAssocID="{79ED22AA-46B0-4FBE-994E-E71048DDA054}" presName="horz1" presStyleCnt="0"/>
      <dgm:spPr/>
    </dgm:pt>
    <dgm:pt modelId="{11B71A4E-8168-473E-AB6C-A422CE063CA5}" type="pres">
      <dgm:prSet presAssocID="{79ED22AA-46B0-4FBE-994E-E71048DDA054}" presName="tx1" presStyleLbl="revTx" presStyleIdx="2" presStyleCnt="6"/>
      <dgm:spPr/>
    </dgm:pt>
    <dgm:pt modelId="{F7DC5C68-C3C8-42C2-9D64-2421D2C2F2D0}" type="pres">
      <dgm:prSet presAssocID="{79ED22AA-46B0-4FBE-994E-E71048DDA054}" presName="vert1" presStyleCnt="0"/>
      <dgm:spPr/>
    </dgm:pt>
    <dgm:pt modelId="{200A410E-62AA-4D65-A9D5-3B614D82746D}" type="pres">
      <dgm:prSet presAssocID="{5851AE89-EB72-4750-AC94-29D9A61E2CF3}" presName="thickLine" presStyleLbl="alignNode1" presStyleIdx="3" presStyleCnt="6"/>
      <dgm:spPr/>
    </dgm:pt>
    <dgm:pt modelId="{9E64CCE8-7F57-4FF7-89EC-37C0A2B5EEDC}" type="pres">
      <dgm:prSet presAssocID="{5851AE89-EB72-4750-AC94-29D9A61E2CF3}" presName="horz1" presStyleCnt="0"/>
      <dgm:spPr/>
    </dgm:pt>
    <dgm:pt modelId="{FC9E566C-272B-4A7C-AF88-A5CF526D0BCD}" type="pres">
      <dgm:prSet presAssocID="{5851AE89-EB72-4750-AC94-29D9A61E2CF3}" presName="tx1" presStyleLbl="revTx" presStyleIdx="3" presStyleCnt="6"/>
      <dgm:spPr/>
    </dgm:pt>
    <dgm:pt modelId="{0F356C3B-499C-4403-AF1A-127F7CB18482}" type="pres">
      <dgm:prSet presAssocID="{5851AE89-EB72-4750-AC94-29D9A61E2CF3}" presName="vert1" presStyleCnt="0"/>
      <dgm:spPr/>
    </dgm:pt>
    <dgm:pt modelId="{D1F271D9-61D2-4339-864F-6F9C7AD13174}" type="pres">
      <dgm:prSet presAssocID="{6DCF387D-BDF1-48FF-891D-4A6D801E1AF4}" presName="thickLine" presStyleLbl="alignNode1" presStyleIdx="4" presStyleCnt="6"/>
      <dgm:spPr/>
    </dgm:pt>
    <dgm:pt modelId="{FAE0B83B-DCE5-4913-B6C0-58A0037651B5}" type="pres">
      <dgm:prSet presAssocID="{6DCF387D-BDF1-48FF-891D-4A6D801E1AF4}" presName="horz1" presStyleCnt="0"/>
      <dgm:spPr/>
    </dgm:pt>
    <dgm:pt modelId="{62AAA2B6-F970-4F76-8BB8-E041B6199239}" type="pres">
      <dgm:prSet presAssocID="{6DCF387D-BDF1-48FF-891D-4A6D801E1AF4}" presName="tx1" presStyleLbl="revTx" presStyleIdx="4" presStyleCnt="6"/>
      <dgm:spPr/>
    </dgm:pt>
    <dgm:pt modelId="{A9E8E9FE-97C8-4591-9918-37AE97941DDD}" type="pres">
      <dgm:prSet presAssocID="{6DCF387D-BDF1-48FF-891D-4A6D801E1AF4}" presName="vert1" presStyleCnt="0"/>
      <dgm:spPr/>
    </dgm:pt>
    <dgm:pt modelId="{AFFC28C8-513C-46E6-A7C9-BD4867A67AF3}" type="pres">
      <dgm:prSet presAssocID="{F5D9E459-0744-4C38-B84B-49F513735C57}" presName="thickLine" presStyleLbl="alignNode1" presStyleIdx="5" presStyleCnt="6"/>
      <dgm:spPr/>
    </dgm:pt>
    <dgm:pt modelId="{9FFD04AE-86FB-42ED-8753-82B4CE07505A}" type="pres">
      <dgm:prSet presAssocID="{F5D9E459-0744-4C38-B84B-49F513735C57}" presName="horz1" presStyleCnt="0"/>
      <dgm:spPr/>
    </dgm:pt>
    <dgm:pt modelId="{9DFFCF60-F881-4276-BF40-41CFE67C23C9}" type="pres">
      <dgm:prSet presAssocID="{F5D9E459-0744-4C38-B84B-49F513735C57}" presName="tx1" presStyleLbl="revTx" presStyleIdx="5" presStyleCnt="6"/>
      <dgm:spPr/>
    </dgm:pt>
    <dgm:pt modelId="{7AAB4F2F-2FD7-44E3-8E5C-C72B4082CDA4}" type="pres">
      <dgm:prSet presAssocID="{F5D9E459-0744-4C38-B84B-49F513735C57}" presName="vert1" presStyleCnt="0"/>
      <dgm:spPr/>
    </dgm:pt>
  </dgm:ptLst>
  <dgm:cxnLst>
    <dgm:cxn modelId="{3F4EA512-CD79-4F40-872E-6F364997468C}" type="presOf" srcId="{5851AE89-EB72-4750-AC94-29D9A61E2CF3}" destId="{FC9E566C-272B-4A7C-AF88-A5CF526D0BCD}" srcOrd="0" destOrd="0" presId="urn:microsoft.com/office/officeart/2008/layout/LinedList"/>
    <dgm:cxn modelId="{2175E719-7BBE-4F71-B9E7-876E6E015557}" type="presOf" srcId="{F5D9E459-0744-4C38-B84B-49F513735C57}" destId="{9DFFCF60-F881-4276-BF40-41CFE67C23C9}" srcOrd="0" destOrd="0" presId="urn:microsoft.com/office/officeart/2008/layout/LinedList"/>
    <dgm:cxn modelId="{B15A163F-E8CB-4ABE-B8AF-B7F752AEBB7C}" srcId="{C0919DAB-2859-47B0-9585-0FF81498C364}" destId="{79ED22AA-46B0-4FBE-994E-E71048DDA054}" srcOrd="2" destOrd="0" parTransId="{11A26DB4-85CF-4F52-8856-58DFE09118D0}" sibTransId="{DEE32882-A50D-45AA-978D-1E1B1858111B}"/>
    <dgm:cxn modelId="{2B3AF948-B214-44D9-8435-FA8D1B05039B}" type="presOf" srcId="{6DCF387D-BDF1-48FF-891D-4A6D801E1AF4}" destId="{62AAA2B6-F970-4F76-8BB8-E041B6199239}" srcOrd="0" destOrd="0" presId="urn:microsoft.com/office/officeart/2008/layout/LinedList"/>
    <dgm:cxn modelId="{EDAE0D49-021B-436E-A7BA-426C72AE1BA8}" type="presOf" srcId="{79ED22AA-46B0-4FBE-994E-E71048DDA054}" destId="{11B71A4E-8168-473E-AB6C-A422CE063CA5}" srcOrd="0" destOrd="0" presId="urn:microsoft.com/office/officeart/2008/layout/LinedList"/>
    <dgm:cxn modelId="{ECCBD772-55F6-479F-ADB0-CF5670BEE8FA}" type="presOf" srcId="{5B810DB3-C011-4688-BD69-D8242B049466}" destId="{1A364A64-E46F-4373-885F-229BC1E798B7}" srcOrd="0" destOrd="0" presId="urn:microsoft.com/office/officeart/2008/layout/LinedList"/>
    <dgm:cxn modelId="{1A9FA378-6031-4E10-B4CC-E9E6AE227B11}" srcId="{C0919DAB-2859-47B0-9585-0FF81498C364}" destId="{5B810DB3-C011-4688-BD69-D8242B049466}" srcOrd="1" destOrd="0" parTransId="{4A124039-DA10-4213-AA10-C839315E5BEE}" sibTransId="{33DF63EC-2BDF-44BA-B8CE-AA5D7CE152D5}"/>
    <dgm:cxn modelId="{A50F519C-455D-4811-B1E6-363F5BF91A34}" srcId="{C0919DAB-2859-47B0-9585-0FF81498C364}" destId="{5851AE89-EB72-4750-AC94-29D9A61E2CF3}" srcOrd="3" destOrd="0" parTransId="{B45606C9-CC32-417F-B018-D97C43B1AF3C}" sibTransId="{B99513D8-2212-43A5-A1B4-775D1BA04301}"/>
    <dgm:cxn modelId="{7C561BA7-54DB-4C08-8B40-D9E2065B44B2}" srcId="{C0919DAB-2859-47B0-9585-0FF81498C364}" destId="{F5D9E459-0744-4C38-B84B-49F513735C57}" srcOrd="5" destOrd="0" parTransId="{561F5D1B-C280-4D8A-8D01-DC596F0E6B4C}" sibTransId="{738AEE1B-428A-4E50-A4BC-CFBFD156C8E9}"/>
    <dgm:cxn modelId="{2744B9B1-6D0A-4B23-BB7E-774619720A38}" type="presOf" srcId="{C0919DAB-2859-47B0-9585-0FF81498C364}" destId="{49A8A0BA-222C-4BAC-8A09-AEB38FEC16D3}" srcOrd="0" destOrd="0" presId="urn:microsoft.com/office/officeart/2008/layout/LinedList"/>
    <dgm:cxn modelId="{92E6C4B9-39E2-4D03-AB34-1519329115BA}" type="presOf" srcId="{A8977D06-0F90-48A3-B473-A4C4D1AB4ADE}" destId="{CD17E585-57B0-4C96-AD75-44ECA87B5F5B}" srcOrd="0" destOrd="0" presId="urn:microsoft.com/office/officeart/2008/layout/LinedList"/>
    <dgm:cxn modelId="{C2322CDD-A12A-45E0-9EAA-C0E1B0AEA309}" srcId="{C0919DAB-2859-47B0-9585-0FF81498C364}" destId="{6DCF387D-BDF1-48FF-891D-4A6D801E1AF4}" srcOrd="4" destOrd="0" parTransId="{94E7DEB5-1186-455A-98E7-77CE1E7C911F}" sibTransId="{0DDB1A70-8255-4E48-AD40-9B8E3494067C}"/>
    <dgm:cxn modelId="{B77553F9-0EA7-4E24-A0B4-69AE8C1AF1EB}" srcId="{C0919DAB-2859-47B0-9585-0FF81498C364}" destId="{A8977D06-0F90-48A3-B473-A4C4D1AB4ADE}" srcOrd="0" destOrd="0" parTransId="{958F94D7-46D8-4824-B001-9547B836C42B}" sibTransId="{C50308E3-4962-4C6C-8E14-6FBFBE401FDC}"/>
    <dgm:cxn modelId="{BDA72135-34ED-4574-950B-4ED97A19B506}" type="presParOf" srcId="{49A8A0BA-222C-4BAC-8A09-AEB38FEC16D3}" destId="{C88D7816-ABDA-453D-95D4-55301B6CC32C}" srcOrd="0" destOrd="0" presId="urn:microsoft.com/office/officeart/2008/layout/LinedList"/>
    <dgm:cxn modelId="{2DD2BE61-60E9-42E3-892E-F70CF0150A90}" type="presParOf" srcId="{49A8A0BA-222C-4BAC-8A09-AEB38FEC16D3}" destId="{9CBD9055-CAE1-4883-99E5-12F42F5FAE7B}" srcOrd="1" destOrd="0" presId="urn:microsoft.com/office/officeart/2008/layout/LinedList"/>
    <dgm:cxn modelId="{821F0909-65C4-43EF-A648-0CC03E270D45}" type="presParOf" srcId="{9CBD9055-CAE1-4883-99E5-12F42F5FAE7B}" destId="{CD17E585-57B0-4C96-AD75-44ECA87B5F5B}" srcOrd="0" destOrd="0" presId="urn:microsoft.com/office/officeart/2008/layout/LinedList"/>
    <dgm:cxn modelId="{A65D2A74-EC54-4297-9F2C-7CBACFD2D547}" type="presParOf" srcId="{9CBD9055-CAE1-4883-99E5-12F42F5FAE7B}" destId="{5BFF9735-6A4A-45A5-93DC-AB4F468808E5}" srcOrd="1" destOrd="0" presId="urn:microsoft.com/office/officeart/2008/layout/LinedList"/>
    <dgm:cxn modelId="{16D3FBE1-DEE0-44BF-82F5-0DC098396A9F}" type="presParOf" srcId="{49A8A0BA-222C-4BAC-8A09-AEB38FEC16D3}" destId="{FADF2A2A-B4E5-44A3-B9D2-23B495597285}" srcOrd="2" destOrd="0" presId="urn:microsoft.com/office/officeart/2008/layout/LinedList"/>
    <dgm:cxn modelId="{24EAF172-1C57-44F4-85ED-69B97DE77D84}" type="presParOf" srcId="{49A8A0BA-222C-4BAC-8A09-AEB38FEC16D3}" destId="{857C2A55-24DF-41A0-80B2-A94C5B66E5BC}" srcOrd="3" destOrd="0" presId="urn:microsoft.com/office/officeart/2008/layout/LinedList"/>
    <dgm:cxn modelId="{E7414831-3A0E-4281-9FBB-9BF9A155227B}" type="presParOf" srcId="{857C2A55-24DF-41A0-80B2-A94C5B66E5BC}" destId="{1A364A64-E46F-4373-885F-229BC1E798B7}" srcOrd="0" destOrd="0" presId="urn:microsoft.com/office/officeart/2008/layout/LinedList"/>
    <dgm:cxn modelId="{EE5CC013-E784-4AB7-98A0-AA6C8C438C9C}" type="presParOf" srcId="{857C2A55-24DF-41A0-80B2-A94C5B66E5BC}" destId="{B45FBBA4-E489-43D0-82A4-17080D891B63}" srcOrd="1" destOrd="0" presId="urn:microsoft.com/office/officeart/2008/layout/LinedList"/>
    <dgm:cxn modelId="{F2B1BC4C-F6F3-4106-A99D-0BA55F8569CB}" type="presParOf" srcId="{49A8A0BA-222C-4BAC-8A09-AEB38FEC16D3}" destId="{3D1E0B3B-2645-4A7D-BF02-DB1442FD0835}" srcOrd="4" destOrd="0" presId="urn:microsoft.com/office/officeart/2008/layout/LinedList"/>
    <dgm:cxn modelId="{87D340BD-E244-43FE-8F5B-AF6C3D6A0EFA}" type="presParOf" srcId="{49A8A0BA-222C-4BAC-8A09-AEB38FEC16D3}" destId="{5C5BCFC5-27D4-4202-9CFE-5061C091F1DC}" srcOrd="5" destOrd="0" presId="urn:microsoft.com/office/officeart/2008/layout/LinedList"/>
    <dgm:cxn modelId="{95F035D6-43C1-4B38-A85F-7574288E9DBC}" type="presParOf" srcId="{5C5BCFC5-27D4-4202-9CFE-5061C091F1DC}" destId="{11B71A4E-8168-473E-AB6C-A422CE063CA5}" srcOrd="0" destOrd="0" presId="urn:microsoft.com/office/officeart/2008/layout/LinedList"/>
    <dgm:cxn modelId="{BE4DADD6-09CA-4B90-A2C1-78A7D9273ACE}" type="presParOf" srcId="{5C5BCFC5-27D4-4202-9CFE-5061C091F1DC}" destId="{F7DC5C68-C3C8-42C2-9D64-2421D2C2F2D0}" srcOrd="1" destOrd="0" presId="urn:microsoft.com/office/officeart/2008/layout/LinedList"/>
    <dgm:cxn modelId="{0E035343-9C4A-419D-A5E5-50EDCF3AD56B}" type="presParOf" srcId="{49A8A0BA-222C-4BAC-8A09-AEB38FEC16D3}" destId="{200A410E-62AA-4D65-A9D5-3B614D82746D}" srcOrd="6" destOrd="0" presId="urn:microsoft.com/office/officeart/2008/layout/LinedList"/>
    <dgm:cxn modelId="{67E6DB39-6F24-4836-9101-374E8E392206}" type="presParOf" srcId="{49A8A0BA-222C-4BAC-8A09-AEB38FEC16D3}" destId="{9E64CCE8-7F57-4FF7-89EC-37C0A2B5EEDC}" srcOrd="7" destOrd="0" presId="urn:microsoft.com/office/officeart/2008/layout/LinedList"/>
    <dgm:cxn modelId="{0E071A2A-13C3-4CE8-B056-802195C7356F}" type="presParOf" srcId="{9E64CCE8-7F57-4FF7-89EC-37C0A2B5EEDC}" destId="{FC9E566C-272B-4A7C-AF88-A5CF526D0BCD}" srcOrd="0" destOrd="0" presId="urn:microsoft.com/office/officeart/2008/layout/LinedList"/>
    <dgm:cxn modelId="{4ADD5481-F977-4484-AE54-9F5DA6116B47}" type="presParOf" srcId="{9E64CCE8-7F57-4FF7-89EC-37C0A2B5EEDC}" destId="{0F356C3B-499C-4403-AF1A-127F7CB18482}" srcOrd="1" destOrd="0" presId="urn:microsoft.com/office/officeart/2008/layout/LinedList"/>
    <dgm:cxn modelId="{BA432C61-ECFA-4C8D-A12D-4B1690D1D250}" type="presParOf" srcId="{49A8A0BA-222C-4BAC-8A09-AEB38FEC16D3}" destId="{D1F271D9-61D2-4339-864F-6F9C7AD13174}" srcOrd="8" destOrd="0" presId="urn:microsoft.com/office/officeart/2008/layout/LinedList"/>
    <dgm:cxn modelId="{3CD95E9A-F460-43CB-A83E-A7C84846AAE9}" type="presParOf" srcId="{49A8A0BA-222C-4BAC-8A09-AEB38FEC16D3}" destId="{FAE0B83B-DCE5-4913-B6C0-58A0037651B5}" srcOrd="9" destOrd="0" presId="urn:microsoft.com/office/officeart/2008/layout/LinedList"/>
    <dgm:cxn modelId="{D6101451-16DC-42C8-882A-72B46F037B21}" type="presParOf" srcId="{FAE0B83B-DCE5-4913-B6C0-58A0037651B5}" destId="{62AAA2B6-F970-4F76-8BB8-E041B6199239}" srcOrd="0" destOrd="0" presId="urn:microsoft.com/office/officeart/2008/layout/LinedList"/>
    <dgm:cxn modelId="{BDA90CD2-52E9-4AB9-9BEE-9C2CFBA5287B}" type="presParOf" srcId="{FAE0B83B-DCE5-4913-B6C0-58A0037651B5}" destId="{A9E8E9FE-97C8-4591-9918-37AE97941DDD}" srcOrd="1" destOrd="0" presId="urn:microsoft.com/office/officeart/2008/layout/LinedList"/>
    <dgm:cxn modelId="{3C9EC957-C907-4B9C-8B86-4289E8B4C8C9}" type="presParOf" srcId="{49A8A0BA-222C-4BAC-8A09-AEB38FEC16D3}" destId="{AFFC28C8-513C-46E6-A7C9-BD4867A67AF3}" srcOrd="10" destOrd="0" presId="urn:microsoft.com/office/officeart/2008/layout/LinedList"/>
    <dgm:cxn modelId="{2531FA53-B47A-4FEE-93B2-58077D9CA85D}" type="presParOf" srcId="{49A8A0BA-222C-4BAC-8A09-AEB38FEC16D3}" destId="{9FFD04AE-86FB-42ED-8753-82B4CE07505A}" srcOrd="11" destOrd="0" presId="urn:microsoft.com/office/officeart/2008/layout/LinedList"/>
    <dgm:cxn modelId="{DF0BEFA2-F070-4082-85AF-AA477F53E667}" type="presParOf" srcId="{9FFD04AE-86FB-42ED-8753-82B4CE07505A}" destId="{9DFFCF60-F881-4276-BF40-41CFE67C23C9}" srcOrd="0" destOrd="0" presId="urn:microsoft.com/office/officeart/2008/layout/LinedList"/>
    <dgm:cxn modelId="{A5551888-FA2A-4EB5-8EBB-80C325E2784B}" type="presParOf" srcId="{9FFD04AE-86FB-42ED-8753-82B4CE07505A}" destId="{7AAB4F2F-2FD7-44E3-8E5C-C72B4082CD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C59448-85FB-426D-B9D0-5B5FCBCD08C8}"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0FFA468-7146-42B5-9464-46A3AB1CEC35}">
      <dgm:prSet/>
      <dgm:spPr/>
      <dgm:t>
        <a:bodyPr/>
        <a:lstStyle/>
        <a:p>
          <a:r>
            <a:rPr lang="en-US"/>
            <a:t>DDC</a:t>
          </a:r>
          <a:r>
            <a:rPr lang="zh-CN"/>
            <a:t>作为数据源（</a:t>
          </a:r>
          <a:r>
            <a:rPr lang="en-US"/>
            <a:t>FBX</a:t>
          </a:r>
          <a:r>
            <a:rPr lang="zh-CN"/>
            <a:t>）</a:t>
          </a:r>
          <a:endParaRPr lang="en-US"/>
        </a:p>
      </dgm:t>
    </dgm:pt>
    <dgm:pt modelId="{AB10158B-A3C6-46D5-A359-FE336B3DAE30}" type="parTrans" cxnId="{1D2D3FA1-A64B-4906-88E9-67285D19CB39}">
      <dgm:prSet/>
      <dgm:spPr/>
      <dgm:t>
        <a:bodyPr/>
        <a:lstStyle/>
        <a:p>
          <a:endParaRPr lang="en-US"/>
        </a:p>
      </dgm:t>
    </dgm:pt>
    <dgm:pt modelId="{71279398-B9E7-49FF-8913-2ADA7F0CAD17}" type="sibTrans" cxnId="{1D2D3FA1-A64B-4906-88E9-67285D19CB39}">
      <dgm:prSet/>
      <dgm:spPr/>
      <dgm:t>
        <a:bodyPr/>
        <a:lstStyle/>
        <a:p>
          <a:endParaRPr lang="en-US"/>
        </a:p>
      </dgm:t>
    </dgm:pt>
    <dgm:pt modelId="{12AD8E61-D6A0-4C8A-BC59-E8FDAC1B0BAE}">
      <dgm:prSet/>
      <dgm:spPr/>
      <dgm:t>
        <a:bodyPr/>
        <a:lstStyle/>
        <a:p>
          <a:r>
            <a:rPr lang="zh-CN"/>
            <a:t>较低的采样率重新采样（</a:t>
          </a:r>
          <a:r>
            <a:rPr lang="en-US"/>
            <a:t>15FPS</a:t>
          </a:r>
          <a:r>
            <a:rPr lang="zh-CN"/>
            <a:t>）</a:t>
          </a:r>
          <a:endParaRPr lang="en-US"/>
        </a:p>
      </dgm:t>
    </dgm:pt>
    <dgm:pt modelId="{F8CC0307-7F52-4231-9247-083978801DF5}" type="parTrans" cxnId="{FE25534A-FB18-41A5-82AC-FB2E88CB7178}">
      <dgm:prSet/>
      <dgm:spPr/>
      <dgm:t>
        <a:bodyPr/>
        <a:lstStyle/>
        <a:p>
          <a:endParaRPr lang="en-US"/>
        </a:p>
      </dgm:t>
    </dgm:pt>
    <dgm:pt modelId="{3E808615-AF9F-403F-95FE-E5C9F922D319}" type="sibTrans" cxnId="{FE25534A-FB18-41A5-82AC-FB2E88CB7178}">
      <dgm:prSet/>
      <dgm:spPr/>
      <dgm:t>
        <a:bodyPr/>
        <a:lstStyle/>
        <a:p>
          <a:endParaRPr lang="en-US"/>
        </a:p>
      </dgm:t>
    </dgm:pt>
    <dgm:pt modelId="{1A3C8D35-9FC3-4DDD-A20E-CA4406D637E8}" type="pres">
      <dgm:prSet presAssocID="{89C59448-85FB-426D-B9D0-5B5FCBCD08C8}" presName="vert0" presStyleCnt="0">
        <dgm:presLayoutVars>
          <dgm:dir/>
          <dgm:animOne val="branch"/>
          <dgm:animLvl val="lvl"/>
        </dgm:presLayoutVars>
      </dgm:prSet>
      <dgm:spPr/>
    </dgm:pt>
    <dgm:pt modelId="{0FD24B03-C495-4B27-BF74-86717338FEB3}" type="pres">
      <dgm:prSet presAssocID="{80FFA468-7146-42B5-9464-46A3AB1CEC35}" presName="thickLine" presStyleLbl="alignNode1" presStyleIdx="0" presStyleCnt="2"/>
      <dgm:spPr/>
    </dgm:pt>
    <dgm:pt modelId="{551E49A8-898C-47B9-9F5E-3A825C183B70}" type="pres">
      <dgm:prSet presAssocID="{80FFA468-7146-42B5-9464-46A3AB1CEC35}" presName="horz1" presStyleCnt="0"/>
      <dgm:spPr/>
    </dgm:pt>
    <dgm:pt modelId="{9E349D7B-38A1-44F3-87B9-31398A35BDCC}" type="pres">
      <dgm:prSet presAssocID="{80FFA468-7146-42B5-9464-46A3AB1CEC35}" presName="tx1" presStyleLbl="revTx" presStyleIdx="0" presStyleCnt="2"/>
      <dgm:spPr/>
    </dgm:pt>
    <dgm:pt modelId="{BA2869F5-4F2A-4609-92FD-2B4737D26EC0}" type="pres">
      <dgm:prSet presAssocID="{80FFA468-7146-42B5-9464-46A3AB1CEC35}" presName="vert1" presStyleCnt="0"/>
      <dgm:spPr/>
    </dgm:pt>
    <dgm:pt modelId="{EFBB37F5-54EF-413E-89C2-38D7533DF4A8}" type="pres">
      <dgm:prSet presAssocID="{12AD8E61-D6A0-4C8A-BC59-E8FDAC1B0BAE}" presName="thickLine" presStyleLbl="alignNode1" presStyleIdx="1" presStyleCnt="2"/>
      <dgm:spPr/>
    </dgm:pt>
    <dgm:pt modelId="{A4E37860-2B10-4883-9B2B-33BF327AB0EA}" type="pres">
      <dgm:prSet presAssocID="{12AD8E61-D6A0-4C8A-BC59-E8FDAC1B0BAE}" presName="horz1" presStyleCnt="0"/>
      <dgm:spPr/>
    </dgm:pt>
    <dgm:pt modelId="{8B70FA0E-133B-4D9D-A7B0-1F7F8A2854A2}" type="pres">
      <dgm:prSet presAssocID="{12AD8E61-D6A0-4C8A-BC59-E8FDAC1B0BAE}" presName="tx1" presStyleLbl="revTx" presStyleIdx="1" presStyleCnt="2"/>
      <dgm:spPr/>
    </dgm:pt>
    <dgm:pt modelId="{8FB6421C-7FB3-4C53-BF4C-E899A4FC8E2F}" type="pres">
      <dgm:prSet presAssocID="{12AD8E61-D6A0-4C8A-BC59-E8FDAC1B0BAE}" presName="vert1" presStyleCnt="0"/>
      <dgm:spPr/>
    </dgm:pt>
  </dgm:ptLst>
  <dgm:cxnLst>
    <dgm:cxn modelId="{FE25534A-FB18-41A5-82AC-FB2E88CB7178}" srcId="{89C59448-85FB-426D-B9D0-5B5FCBCD08C8}" destId="{12AD8E61-D6A0-4C8A-BC59-E8FDAC1B0BAE}" srcOrd="1" destOrd="0" parTransId="{F8CC0307-7F52-4231-9247-083978801DF5}" sibTransId="{3E808615-AF9F-403F-95FE-E5C9F922D319}"/>
    <dgm:cxn modelId="{1D2D3FA1-A64B-4906-88E9-67285D19CB39}" srcId="{89C59448-85FB-426D-B9D0-5B5FCBCD08C8}" destId="{80FFA468-7146-42B5-9464-46A3AB1CEC35}" srcOrd="0" destOrd="0" parTransId="{AB10158B-A3C6-46D5-A359-FE336B3DAE30}" sibTransId="{71279398-B9E7-49FF-8913-2ADA7F0CAD17}"/>
    <dgm:cxn modelId="{D1A278E5-48D9-4A0E-A86C-DCB1A9AE0352}" type="presOf" srcId="{80FFA468-7146-42B5-9464-46A3AB1CEC35}" destId="{9E349D7B-38A1-44F3-87B9-31398A35BDCC}" srcOrd="0" destOrd="0" presId="urn:microsoft.com/office/officeart/2008/layout/LinedList"/>
    <dgm:cxn modelId="{52D225EC-4111-49A3-857A-F5F8BF443F89}" type="presOf" srcId="{12AD8E61-D6A0-4C8A-BC59-E8FDAC1B0BAE}" destId="{8B70FA0E-133B-4D9D-A7B0-1F7F8A2854A2}" srcOrd="0" destOrd="0" presId="urn:microsoft.com/office/officeart/2008/layout/LinedList"/>
    <dgm:cxn modelId="{BAFC3DF4-DB05-4160-9F17-0C007BEEEE08}" type="presOf" srcId="{89C59448-85FB-426D-B9D0-5B5FCBCD08C8}" destId="{1A3C8D35-9FC3-4DDD-A20E-CA4406D637E8}" srcOrd="0" destOrd="0" presId="urn:microsoft.com/office/officeart/2008/layout/LinedList"/>
    <dgm:cxn modelId="{4A15D1A2-AB22-4C5B-87F6-F5B69BD2C654}" type="presParOf" srcId="{1A3C8D35-9FC3-4DDD-A20E-CA4406D637E8}" destId="{0FD24B03-C495-4B27-BF74-86717338FEB3}" srcOrd="0" destOrd="0" presId="urn:microsoft.com/office/officeart/2008/layout/LinedList"/>
    <dgm:cxn modelId="{C5BE9476-B66D-46E3-A4E3-4B39CE2C4C9A}" type="presParOf" srcId="{1A3C8D35-9FC3-4DDD-A20E-CA4406D637E8}" destId="{551E49A8-898C-47B9-9F5E-3A825C183B70}" srcOrd="1" destOrd="0" presId="urn:microsoft.com/office/officeart/2008/layout/LinedList"/>
    <dgm:cxn modelId="{E35BD9DE-F08C-4C75-8523-13986A9D4542}" type="presParOf" srcId="{551E49A8-898C-47B9-9F5E-3A825C183B70}" destId="{9E349D7B-38A1-44F3-87B9-31398A35BDCC}" srcOrd="0" destOrd="0" presId="urn:microsoft.com/office/officeart/2008/layout/LinedList"/>
    <dgm:cxn modelId="{26BCE0F4-6E8F-447B-8FAE-93F851D23B38}" type="presParOf" srcId="{551E49A8-898C-47B9-9F5E-3A825C183B70}" destId="{BA2869F5-4F2A-4609-92FD-2B4737D26EC0}" srcOrd="1" destOrd="0" presId="urn:microsoft.com/office/officeart/2008/layout/LinedList"/>
    <dgm:cxn modelId="{73BBE620-0F34-4E62-BBB8-927F6C768939}" type="presParOf" srcId="{1A3C8D35-9FC3-4DDD-A20E-CA4406D637E8}" destId="{EFBB37F5-54EF-413E-89C2-38D7533DF4A8}" srcOrd="2" destOrd="0" presId="urn:microsoft.com/office/officeart/2008/layout/LinedList"/>
    <dgm:cxn modelId="{40FFB307-35EA-45B1-9581-8A3594C653B0}" type="presParOf" srcId="{1A3C8D35-9FC3-4DDD-A20E-CA4406D637E8}" destId="{A4E37860-2B10-4883-9B2B-33BF327AB0EA}" srcOrd="3" destOrd="0" presId="urn:microsoft.com/office/officeart/2008/layout/LinedList"/>
    <dgm:cxn modelId="{4F57DE49-498F-4629-B4D2-4DA6C9814512}" type="presParOf" srcId="{A4E37860-2B10-4883-9B2B-33BF327AB0EA}" destId="{8B70FA0E-133B-4D9D-A7B0-1F7F8A2854A2}" srcOrd="0" destOrd="0" presId="urn:microsoft.com/office/officeart/2008/layout/LinedList"/>
    <dgm:cxn modelId="{5C72A973-0A0D-4AE4-B9CC-304483D5D63A}" type="presParOf" srcId="{A4E37860-2B10-4883-9B2B-33BF327AB0EA}" destId="{8FB6421C-7FB3-4C53-BF4C-E899A4FC8E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163E2-CA69-41DF-91F0-B0A9B5653269}"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231A5E62-C232-4701-B92A-34190AB798FA}">
      <dgm:prSet/>
      <dgm:spPr/>
      <dgm:t>
        <a:bodyPr/>
        <a:lstStyle/>
        <a:p>
          <a:r>
            <a:rPr lang="zh-CN"/>
            <a:t>原子操作</a:t>
          </a:r>
          <a:endParaRPr lang="en-US"/>
        </a:p>
      </dgm:t>
    </dgm:pt>
    <dgm:pt modelId="{4B800BE1-5F26-4E5C-9417-9FC23B84AEA5}" type="parTrans" cxnId="{92366A04-63A0-49E7-8220-70FB1C0F6EA9}">
      <dgm:prSet/>
      <dgm:spPr/>
      <dgm:t>
        <a:bodyPr/>
        <a:lstStyle/>
        <a:p>
          <a:endParaRPr lang="en-US"/>
        </a:p>
      </dgm:t>
    </dgm:pt>
    <dgm:pt modelId="{B3BBCE18-2B28-44B5-938C-8EEEF1997A14}" type="sibTrans" cxnId="{92366A04-63A0-49E7-8220-70FB1C0F6EA9}">
      <dgm:prSet/>
      <dgm:spPr/>
      <dgm:t>
        <a:bodyPr/>
        <a:lstStyle/>
        <a:p>
          <a:endParaRPr lang="en-US"/>
        </a:p>
      </dgm:t>
    </dgm:pt>
    <dgm:pt modelId="{23D8F47F-11AC-4CBE-ABC4-8C5187B9500B}">
      <dgm:prSet/>
      <dgm:spPr/>
      <dgm:t>
        <a:bodyPr/>
        <a:lstStyle/>
        <a:p>
          <a:r>
            <a:rPr lang="en-US"/>
            <a:t>atomic_load_explicit</a:t>
          </a:r>
          <a:r>
            <a:rPr lang="en-US" b="0" i="0"/>
            <a:t> (const volatile A * obj</a:t>
          </a:r>
          <a:r>
            <a:rPr lang="zh-CN" b="0" i="0"/>
            <a:t>，</a:t>
          </a:r>
          <a:r>
            <a:rPr lang="en-US" b="0" i="0"/>
            <a:t>memory_order order</a:t>
          </a:r>
          <a:r>
            <a:rPr lang="en-US"/>
            <a:t>)</a:t>
          </a:r>
          <a:r>
            <a:rPr lang="en-US" b="0" i="0"/>
            <a:t>;</a:t>
          </a:r>
          <a:endParaRPr lang="en-US"/>
        </a:p>
      </dgm:t>
    </dgm:pt>
    <dgm:pt modelId="{483DE30E-69C0-471A-96C0-F3EFF23B22BD}" type="parTrans" cxnId="{7138FE0C-0CB6-4B7B-862B-572AB122EF50}">
      <dgm:prSet/>
      <dgm:spPr/>
      <dgm:t>
        <a:bodyPr/>
        <a:lstStyle/>
        <a:p>
          <a:endParaRPr lang="en-US"/>
        </a:p>
      </dgm:t>
    </dgm:pt>
    <dgm:pt modelId="{8ADA0FE3-E1EA-43E1-9652-010D2E86526E}" type="sibTrans" cxnId="{7138FE0C-0CB6-4B7B-862B-572AB122EF50}">
      <dgm:prSet/>
      <dgm:spPr/>
      <dgm:t>
        <a:bodyPr/>
        <a:lstStyle/>
        <a:p>
          <a:endParaRPr lang="en-US"/>
        </a:p>
      </dgm:t>
    </dgm:pt>
    <dgm:pt modelId="{485B2F98-762C-498A-B182-760518BA453A}">
      <dgm:prSet/>
      <dgm:spPr/>
      <dgm:t>
        <a:bodyPr/>
        <a:lstStyle/>
        <a:p>
          <a:r>
            <a:rPr lang="zh-CN" b="0" i="0" baseline="0"/>
            <a:t>以原子方式加载并返回指向的原子变量的当前值obj。该操作是原子读取操作。 </a:t>
          </a:r>
          <a:endParaRPr lang="en-US"/>
        </a:p>
      </dgm:t>
    </dgm:pt>
    <dgm:pt modelId="{FEFCFBFA-CA95-4837-9D2B-EEEF51F3C1D0}" type="parTrans" cxnId="{80CB7D44-33EC-4437-8436-6DD96997DCDA}">
      <dgm:prSet/>
      <dgm:spPr/>
      <dgm:t>
        <a:bodyPr/>
        <a:lstStyle/>
        <a:p>
          <a:endParaRPr lang="en-US"/>
        </a:p>
      </dgm:t>
    </dgm:pt>
    <dgm:pt modelId="{67D4EB88-E305-4823-932E-C41F5C991F5D}" type="sibTrans" cxnId="{80CB7D44-33EC-4437-8436-6DD96997DCDA}">
      <dgm:prSet/>
      <dgm:spPr/>
      <dgm:t>
        <a:bodyPr/>
        <a:lstStyle/>
        <a:p>
          <a:endParaRPr lang="en-US"/>
        </a:p>
      </dgm:t>
    </dgm:pt>
    <dgm:pt modelId="{EDFB82EF-1B4F-4CB6-8186-55BB27F708CE}">
      <dgm:prSet/>
      <dgm:spPr/>
      <dgm:t>
        <a:bodyPr/>
        <a:lstStyle/>
        <a:p>
          <a:r>
            <a:rPr lang="en-US" b="0" i="0"/>
            <a:t>void atomic_store_explicit</a:t>
          </a:r>
          <a:r>
            <a:rPr lang="zh-CN" b="0" i="0"/>
            <a:t>（</a:t>
          </a:r>
          <a:r>
            <a:rPr lang="en-US" b="0" i="0"/>
            <a:t>volatile A * obj</a:t>
          </a:r>
          <a:r>
            <a:rPr lang="zh-CN" b="0" i="0"/>
            <a:t>，</a:t>
          </a:r>
          <a:r>
            <a:rPr lang="en-US" b="0" i="0"/>
            <a:t>C desired</a:t>
          </a:r>
          <a:r>
            <a:rPr lang="zh-CN" b="0" i="0"/>
            <a:t>，</a:t>
          </a:r>
          <a:r>
            <a:rPr lang="en-US" b="0" i="0"/>
            <a:t>memory_order order</a:t>
          </a:r>
          <a:r>
            <a:rPr lang="zh-CN" b="0" i="0"/>
            <a:t>）</a:t>
          </a:r>
          <a:r>
            <a:rPr lang="en-US" b="0" i="0"/>
            <a:t>;</a:t>
          </a:r>
          <a:endParaRPr lang="en-US"/>
        </a:p>
      </dgm:t>
    </dgm:pt>
    <dgm:pt modelId="{0A542206-9062-430B-8C0A-384C74FE3407}" type="parTrans" cxnId="{E4A300F9-DD76-42D8-9015-E03B47303A56}">
      <dgm:prSet/>
      <dgm:spPr/>
      <dgm:t>
        <a:bodyPr/>
        <a:lstStyle/>
        <a:p>
          <a:endParaRPr lang="en-US"/>
        </a:p>
      </dgm:t>
    </dgm:pt>
    <dgm:pt modelId="{21057EF0-23D0-488E-B53D-11B10B0015D6}" type="sibTrans" cxnId="{E4A300F9-DD76-42D8-9015-E03B47303A56}">
      <dgm:prSet/>
      <dgm:spPr/>
      <dgm:t>
        <a:bodyPr/>
        <a:lstStyle/>
        <a:p>
          <a:endParaRPr lang="en-US"/>
        </a:p>
      </dgm:t>
    </dgm:pt>
    <dgm:pt modelId="{0DA1C57B-A4EF-4871-A18D-7E060923E2B5}">
      <dgm:prSet/>
      <dgm:spPr/>
      <dgm:t>
        <a:bodyPr/>
        <a:lstStyle/>
        <a:p>
          <a:r>
            <a:rPr lang="zh-CN" b="0" i="0" baseline="0"/>
            <a:t>原子替换obj 指向的原子变量的值desired。该操作是原子写入操作。 </a:t>
          </a:r>
          <a:endParaRPr lang="en-US"/>
        </a:p>
      </dgm:t>
    </dgm:pt>
    <dgm:pt modelId="{B253C2D4-8E0F-4714-92AA-24311B84AF3D}" type="parTrans" cxnId="{07271E1C-B8FE-4740-9726-E70C180F97F7}">
      <dgm:prSet/>
      <dgm:spPr/>
      <dgm:t>
        <a:bodyPr/>
        <a:lstStyle/>
        <a:p>
          <a:endParaRPr lang="en-US"/>
        </a:p>
      </dgm:t>
    </dgm:pt>
    <dgm:pt modelId="{DF14B0C8-0166-4810-BD82-B5509C7E2CE1}" type="sibTrans" cxnId="{07271E1C-B8FE-4740-9726-E70C180F97F7}">
      <dgm:prSet/>
      <dgm:spPr/>
      <dgm:t>
        <a:bodyPr/>
        <a:lstStyle/>
        <a:p>
          <a:endParaRPr lang="en-US"/>
        </a:p>
      </dgm:t>
    </dgm:pt>
    <dgm:pt modelId="{77688BEE-E479-4B92-9C77-E037C0342C0E}">
      <dgm:prSet/>
      <dgm:spPr/>
      <dgm:t>
        <a:bodyPr/>
        <a:lstStyle/>
        <a:p>
          <a:r>
            <a:rPr lang="en-US" dirty="0"/>
            <a:t>Thread::</a:t>
          </a:r>
          <a:r>
            <a:rPr lang="en-US" dirty="0" err="1"/>
            <a:t>YieldProcessor</a:t>
          </a:r>
          <a:r>
            <a:rPr lang="en-US" dirty="0"/>
            <a:t>();</a:t>
          </a:r>
        </a:p>
        <a:p>
          <a:r>
            <a:rPr lang="zh-CN" altLang="en-US" dirty="0"/>
            <a:t>用作自旋锁</a:t>
          </a:r>
          <a:endParaRPr lang="en-US" dirty="0"/>
        </a:p>
      </dgm:t>
    </dgm:pt>
    <dgm:pt modelId="{9111CABF-6DDE-40FB-8705-A170F07A09B3}" type="parTrans" cxnId="{51E107D9-AC00-4BBA-AAD2-ED5779DB0A58}">
      <dgm:prSet/>
      <dgm:spPr/>
      <dgm:t>
        <a:bodyPr/>
        <a:lstStyle/>
        <a:p>
          <a:endParaRPr lang="en-US"/>
        </a:p>
      </dgm:t>
    </dgm:pt>
    <dgm:pt modelId="{ECDABC82-5669-453F-B5AB-F7B4389A57DF}" type="sibTrans" cxnId="{51E107D9-AC00-4BBA-AAD2-ED5779DB0A58}">
      <dgm:prSet/>
      <dgm:spPr/>
      <dgm:t>
        <a:bodyPr/>
        <a:lstStyle/>
        <a:p>
          <a:endParaRPr lang="en-US"/>
        </a:p>
      </dgm:t>
    </dgm:pt>
    <dgm:pt modelId="{61611C3D-1ACD-4043-8D3E-D6D8D65F8A40}">
      <dgm:prSet/>
      <dgm:spPr/>
      <dgm:t>
        <a:bodyPr/>
        <a:lstStyle/>
        <a:p>
          <a:r>
            <a:rPr lang="en-US" dirty="0" err="1"/>
            <a:t>CappedSemaphore</a:t>
          </a:r>
          <a:endParaRPr lang="en-US" dirty="0"/>
        </a:p>
        <a:p>
          <a:r>
            <a:rPr lang="zh-CN" altLang="en-US" dirty="0"/>
            <a:t>信号量有上限值，最大值是系统核心数</a:t>
          </a:r>
          <a:r>
            <a:rPr lang="en-US" altLang="zh-CN" dirty="0"/>
            <a:t>-1</a:t>
          </a:r>
          <a:endParaRPr lang="en-US" dirty="0"/>
        </a:p>
      </dgm:t>
    </dgm:pt>
    <dgm:pt modelId="{E75A898E-A35D-4A3F-8F1D-F3B2A6193547}" type="parTrans" cxnId="{DF9534AA-6E70-440E-B3FB-C091A45CF9F7}">
      <dgm:prSet/>
      <dgm:spPr/>
      <dgm:t>
        <a:bodyPr/>
        <a:lstStyle/>
        <a:p>
          <a:endParaRPr lang="en-US"/>
        </a:p>
      </dgm:t>
    </dgm:pt>
    <dgm:pt modelId="{146D2FAD-06A2-437F-9DA9-F23244F6C6D5}" type="sibTrans" cxnId="{DF9534AA-6E70-440E-B3FB-C091A45CF9F7}">
      <dgm:prSet/>
      <dgm:spPr/>
      <dgm:t>
        <a:bodyPr/>
        <a:lstStyle/>
        <a:p>
          <a:endParaRPr lang="en-US"/>
        </a:p>
      </dgm:t>
    </dgm:pt>
    <dgm:pt modelId="{3315F5F1-8B6F-4E5F-8A4A-A1F9A7FFC975}">
      <dgm:prSet/>
      <dgm:spPr/>
      <dgm:t>
        <a:bodyPr/>
        <a:lstStyle/>
        <a:p>
          <a:r>
            <a:rPr lang="en-US" dirty="0" err="1"/>
            <a:t>JobFence</a:t>
          </a:r>
          <a:endParaRPr lang="en-US" dirty="0"/>
        </a:p>
        <a:p>
          <a:r>
            <a:rPr lang="zh-CN" altLang="en-US" dirty="0"/>
            <a:t>通过</a:t>
          </a:r>
          <a:r>
            <a:rPr lang="en-US" altLang="zh-CN" dirty="0" err="1"/>
            <a:t>JobGroup</a:t>
          </a:r>
          <a:r>
            <a:rPr lang="zh-CN" altLang="en-US" dirty="0"/>
            <a:t>记录当前</a:t>
          </a:r>
          <a:r>
            <a:rPr lang="en-US" altLang="zh-CN" dirty="0"/>
            <a:t>Job</a:t>
          </a:r>
          <a:r>
            <a:rPr lang="zh-CN" altLang="en-US" dirty="0"/>
            <a:t>的情况</a:t>
          </a:r>
          <a:endParaRPr lang="en-US" dirty="0"/>
        </a:p>
      </dgm:t>
    </dgm:pt>
    <dgm:pt modelId="{78A58925-03A7-4DD4-9588-AF9D61016CB9}" type="parTrans" cxnId="{98320802-6DD6-42D1-BE24-41336A544A9C}">
      <dgm:prSet/>
      <dgm:spPr/>
      <dgm:t>
        <a:bodyPr/>
        <a:lstStyle/>
        <a:p>
          <a:endParaRPr lang="en-US"/>
        </a:p>
      </dgm:t>
    </dgm:pt>
    <dgm:pt modelId="{BA3D385D-B2F6-4DB4-9E0D-D938D8ECEF45}" type="sibTrans" cxnId="{98320802-6DD6-42D1-BE24-41336A544A9C}">
      <dgm:prSet/>
      <dgm:spPr/>
      <dgm:t>
        <a:bodyPr/>
        <a:lstStyle/>
        <a:p>
          <a:endParaRPr lang="en-US"/>
        </a:p>
      </dgm:t>
    </dgm:pt>
    <dgm:pt modelId="{5A1BB467-8F40-4E46-85CE-DE0E76DFBA75}">
      <dgm:prSet/>
      <dgm:spPr/>
      <dgm:t>
        <a:bodyPr/>
        <a:lstStyle/>
        <a:p>
          <a:r>
            <a:rPr lang="en-US"/>
            <a:t>void ScheduleJobDepends(JobFence&amp; fence, void jobFunc(T*), T* jobData, const JobFence&amp; dependsOn, JobPriority priority)</a:t>
          </a:r>
        </a:p>
      </dgm:t>
    </dgm:pt>
    <dgm:pt modelId="{57E464FA-19A3-4D55-97CB-3719C3B2F34F}" type="parTrans" cxnId="{638663D6-46CA-4AC8-8AAC-774B3523C8FF}">
      <dgm:prSet/>
      <dgm:spPr/>
      <dgm:t>
        <a:bodyPr/>
        <a:lstStyle/>
        <a:p>
          <a:endParaRPr lang="en-US"/>
        </a:p>
      </dgm:t>
    </dgm:pt>
    <dgm:pt modelId="{69049AF1-CE90-4BBD-B534-BAB1F8194612}" type="sibTrans" cxnId="{638663D6-46CA-4AC8-8AAC-774B3523C8FF}">
      <dgm:prSet/>
      <dgm:spPr/>
      <dgm:t>
        <a:bodyPr/>
        <a:lstStyle/>
        <a:p>
          <a:endParaRPr lang="en-US"/>
        </a:p>
      </dgm:t>
    </dgm:pt>
    <dgm:pt modelId="{610E0631-A93A-4FB4-B5B7-2B66CCD8E893}">
      <dgm:prSet/>
      <dgm:spPr/>
      <dgm:t>
        <a:bodyPr/>
        <a:lstStyle/>
        <a:p>
          <a:r>
            <a:rPr lang="en-US"/>
            <a:t>SyncFence</a:t>
          </a:r>
        </a:p>
      </dgm:t>
    </dgm:pt>
    <dgm:pt modelId="{AFFB5691-F98D-433E-B8FA-565583BEC41A}" type="parTrans" cxnId="{D24A2515-6273-4C5B-8915-328C0E1A035E}">
      <dgm:prSet/>
      <dgm:spPr/>
      <dgm:t>
        <a:bodyPr/>
        <a:lstStyle/>
        <a:p>
          <a:endParaRPr lang="en-US"/>
        </a:p>
      </dgm:t>
    </dgm:pt>
    <dgm:pt modelId="{D800343E-2E36-408F-8C29-5BE43C806308}" type="sibTrans" cxnId="{D24A2515-6273-4C5B-8915-328C0E1A035E}">
      <dgm:prSet/>
      <dgm:spPr/>
      <dgm:t>
        <a:bodyPr/>
        <a:lstStyle/>
        <a:p>
          <a:endParaRPr lang="en-US"/>
        </a:p>
      </dgm:t>
    </dgm:pt>
    <dgm:pt modelId="{6D998FAE-AEF9-48B5-BD86-380C7416DB8A}">
      <dgm:prSet/>
      <dgm:spPr/>
      <dgm:t>
        <a:bodyPr/>
        <a:lstStyle/>
        <a:p>
          <a:r>
            <a:rPr lang="en-US"/>
            <a:t>SyncFence</a:t>
          </a:r>
          <a:r>
            <a:rPr lang="zh-CN"/>
            <a:t>保证在</a:t>
          </a:r>
          <a:r>
            <a:rPr lang="en-US"/>
            <a:t>SyncFence</a:t>
          </a:r>
          <a:r>
            <a:rPr lang="zh-CN"/>
            <a:t>返回时</a:t>
          </a:r>
          <a:r>
            <a:rPr lang="en-US"/>
            <a:t>job</a:t>
          </a:r>
          <a:r>
            <a:rPr lang="zh-CN"/>
            <a:t>及其依赖都已经完成。</a:t>
          </a:r>
          <a:endParaRPr lang="en-US"/>
        </a:p>
      </dgm:t>
    </dgm:pt>
    <dgm:pt modelId="{F455F254-06E1-4C7F-8744-1707C8C8A68A}" type="parTrans" cxnId="{FDDDFCFA-47C9-47BA-9C49-07B0086C3E79}">
      <dgm:prSet/>
      <dgm:spPr/>
      <dgm:t>
        <a:bodyPr/>
        <a:lstStyle/>
        <a:p>
          <a:endParaRPr lang="en-US"/>
        </a:p>
      </dgm:t>
    </dgm:pt>
    <dgm:pt modelId="{93512EC1-7062-4692-94EF-E2FBCBB6EBEF}" type="sibTrans" cxnId="{FDDDFCFA-47C9-47BA-9C49-07B0086C3E79}">
      <dgm:prSet/>
      <dgm:spPr/>
      <dgm:t>
        <a:bodyPr/>
        <a:lstStyle/>
        <a:p>
          <a:endParaRPr lang="en-US"/>
        </a:p>
      </dgm:t>
    </dgm:pt>
    <dgm:pt modelId="{3E2576AB-D080-4A6F-8DD4-7F93033B0251}" type="pres">
      <dgm:prSet presAssocID="{810163E2-CA69-41DF-91F0-B0A9B5653269}" presName="diagram" presStyleCnt="0">
        <dgm:presLayoutVars>
          <dgm:dir/>
          <dgm:resizeHandles val="exact"/>
        </dgm:presLayoutVars>
      </dgm:prSet>
      <dgm:spPr/>
    </dgm:pt>
    <dgm:pt modelId="{D4CA36A8-1744-4D54-A9F6-A971E9DA5875}" type="pres">
      <dgm:prSet presAssocID="{231A5E62-C232-4701-B92A-34190AB798FA}" presName="node" presStyleLbl="node1" presStyleIdx="0" presStyleCnt="6">
        <dgm:presLayoutVars>
          <dgm:bulletEnabled val="1"/>
        </dgm:presLayoutVars>
      </dgm:prSet>
      <dgm:spPr/>
    </dgm:pt>
    <dgm:pt modelId="{1B1A9836-D2D8-458A-A399-FB08345F15F3}" type="pres">
      <dgm:prSet presAssocID="{B3BBCE18-2B28-44B5-938C-8EEEF1997A14}" presName="sibTrans" presStyleCnt="0"/>
      <dgm:spPr/>
    </dgm:pt>
    <dgm:pt modelId="{02A03D5C-D732-4F63-AE13-230E91B49642}" type="pres">
      <dgm:prSet presAssocID="{77688BEE-E479-4B92-9C77-E037C0342C0E}" presName="node" presStyleLbl="node1" presStyleIdx="1" presStyleCnt="6">
        <dgm:presLayoutVars>
          <dgm:bulletEnabled val="1"/>
        </dgm:presLayoutVars>
      </dgm:prSet>
      <dgm:spPr/>
    </dgm:pt>
    <dgm:pt modelId="{9001133C-CECD-4E9D-8418-E20178FA6B1C}" type="pres">
      <dgm:prSet presAssocID="{ECDABC82-5669-453F-B5AB-F7B4389A57DF}" presName="sibTrans" presStyleCnt="0"/>
      <dgm:spPr/>
    </dgm:pt>
    <dgm:pt modelId="{EBF653A5-3843-4133-9371-6118A1BED050}" type="pres">
      <dgm:prSet presAssocID="{61611C3D-1ACD-4043-8D3E-D6D8D65F8A40}" presName="node" presStyleLbl="node1" presStyleIdx="2" presStyleCnt="6">
        <dgm:presLayoutVars>
          <dgm:bulletEnabled val="1"/>
        </dgm:presLayoutVars>
      </dgm:prSet>
      <dgm:spPr/>
    </dgm:pt>
    <dgm:pt modelId="{564507CA-3913-4F69-BBA5-AC73F369026B}" type="pres">
      <dgm:prSet presAssocID="{146D2FAD-06A2-437F-9DA9-F23244F6C6D5}" presName="sibTrans" presStyleCnt="0"/>
      <dgm:spPr/>
    </dgm:pt>
    <dgm:pt modelId="{39A00F59-EB83-4A6F-915C-E6083128EC92}" type="pres">
      <dgm:prSet presAssocID="{3315F5F1-8B6F-4E5F-8A4A-A1F9A7FFC975}" presName="node" presStyleLbl="node1" presStyleIdx="3" presStyleCnt="6">
        <dgm:presLayoutVars>
          <dgm:bulletEnabled val="1"/>
        </dgm:presLayoutVars>
      </dgm:prSet>
      <dgm:spPr/>
    </dgm:pt>
    <dgm:pt modelId="{02D16832-709E-447F-BD53-2B8C666A724D}" type="pres">
      <dgm:prSet presAssocID="{BA3D385D-B2F6-4DB4-9E0D-D938D8ECEF45}" presName="sibTrans" presStyleCnt="0"/>
      <dgm:spPr/>
    </dgm:pt>
    <dgm:pt modelId="{2C371703-2948-49C7-B7C1-D69A755CEE58}" type="pres">
      <dgm:prSet presAssocID="{5A1BB467-8F40-4E46-85CE-DE0E76DFBA75}" presName="node" presStyleLbl="node1" presStyleIdx="4" presStyleCnt="6">
        <dgm:presLayoutVars>
          <dgm:bulletEnabled val="1"/>
        </dgm:presLayoutVars>
      </dgm:prSet>
      <dgm:spPr/>
    </dgm:pt>
    <dgm:pt modelId="{43BA090A-EBA8-4BDF-83F2-DE7E227C398D}" type="pres">
      <dgm:prSet presAssocID="{69049AF1-CE90-4BBD-B534-BAB1F8194612}" presName="sibTrans" presStyleCnt="0"/>
      <dgm:spPr/>
    </dgm:pt>
    <dgm:pt modelId="{687FAF48-870F-497D-8772-824F4624D1AB}" type="pres">
      <dgm:prSet presAssocID="{610E0631-A93A-4FB4-B5B7-2B66CCD8E893}" presName="node" presStyleLbl="node1" presStyleIdx="5" presStyleCnt="6">
        <dgm:presLayoutVars>
          <dgm:bulletEnabled val="1"/>
        </dgm:presLayoutVars>
      </dgm:prSet>
      <dgm:spPr/>
    </dgm:pt>
  </dgm:ptLst>
  <dgm:cxnLst>
    <dgm:cxn modelId="{98320802-6DD6-42D1-BE24-41336A544A9C}" srcId="{810163E2-CA69-41DF-91F0-B0A9B5653269}" destId="{3315F5F1-8B6F-4E5F-8A4A-A1F9A7FFC975}" srcOrd="3" destOrd="0" parTransId="{78A58925-03A7-4DD4-9588-AF9D61016CB9}" sibTransId="{BA3D385D-B2F6-4DB4-9E0D-D938D8ECEF45}"/>
    <dgm:cxn modelId="{92366A04-63A0-49E7-8220-70FB1C0F6EA9}" srcId="{810163E2-CA69-41DF-91F0-B0A9B5653269}" destId="{231A5E62-C232-4701-B92A-34190AB798FA}" srcOrd="0" destOrd="0" parTransId="{4B800BE1-5F26-4E5C-9417-9FC23B84AEA5}" sibTransId="{B3BBCE18-2B28-44B5-938C-8EEEF1997A14}"/>
    <dgm:cxn modelId="{692BA205-DEE3-4772-BEDC-6F7A960A1223}" type="presOf" srcId="{485B2F98-762C-498A-B182-760518BA453A}" destId="{D4CA36A8-1744-4D54-A9F6-A971E9DA5875}" srcOrd="0" destOrd="2" presId="urn:microsoft.com/office/officeart/2005/8/layout/default"/>
    <dgm:cxn modelId="{7138FE0C-0CB6-4B7B-862B-572AB122EF50}" srcId="{231A5E62-C232-4701-B92A-34190AB798FA}" destId="{23D8F47F-11AC-4CBE-ABC4-8C5187B9500B}" srcOrd="0" destOrd="0" parTransId="{483DE30E-69C0-471A-96C0-F3EFF23B22BD}" sibTransId="{8ADA0FE3-E1EA-43E1-9652-010D2E86526E}"/>
    <dgm:cxn modelId="{D24A2515-6273-4C5B-8915-328C0E1A035E}" srcId="{810163E2-CA69-41DF-91F0-B0A9B5653269}" destId="{610E0631-A93A-4FB4-B5B7-2B66CCD8E893}" srcOrd="5" destOrd="0" parTransId="{AFFB5691-F98D-433E-B8FA-565583BEC41A}" sibTransId="{D800343E-2E36-408F-8C29-5BE43C806308}"/>
    <dgm:cxn modelId="{A7423819-CFAA-4FBC-900C-E7831CFC8707}" type="presOf" srcId="{23D8F47F-11AC-4CBE-ABC4-8C5187B9500B}" destId="{D4CA36A8-1744-4D54-A9F6-A971E9DA5875}" srcOrd="0" destOrd="1" presId="urn:microsoft.com/office/officeart/2005/8/layout/default"/>
    <dgm:cxn modelId="{07271E1C-B8FE-4740-9726-E70C180F97F7}" srcId="{EDFB82EF-1B4F-4CB6-8186-55BB27F708CE}" destId="{0DA1C57B-A4EF-4871-A18D-7E060923E2B5}" srcOrd="0" destOrd="0" parTransId="{B253C2D4-8E0F-4714-92AA-24311B84AF3D}" sibTransId="{DF14B0C8-0166-4810-BD82-B5509C7E2CE1}"/>
    <dgm:cxn modelId="{80CB7D44-33EC-4437-8436-6DD96997DCDA}" srcId="{23D8F47F-11AC-4CBE-ABC4-8C5187B9500B}" destId="{485B2F98-762C-498A-B182-760518BA453A}" srcOrd="0" destOrd="0" parTransId="{FEFCFBFA-CA95-4837-9D2B-EEEF51F3C1D0}" sibTransId="{67D4EB88-E305-4823-932E-C41F5C991F5D}"/>
    <dgm:cxn modelId="{FE952977-6192-4421-8FE4-4F89982B376A}" type="presOf" srcId="{810163E2-CA69-41DF-91F0-B0A9B5653269}" destId="{3E2576AB-D080-4A6F-8DD4-7F93033B0251}" srcOrd="0" destOrd="0" presId="urn:microsoft.com/office/officeart/2005/8/layout/default"/>
    <dgm:cxn modelId="{52254888-31F5-4229-B5AF-5B253101BEFE}" type="presOf" srcId="{231A5E62-C232-4701-B92A-34190AB798FA}" destId="{D4CA36A8-1744-4D54-A9F6-A971E9DA5875}" srcOrd="0" destOrd="0" presId="urn:microsoft.com/office/officeart/2005/8/layout/default"/>
    <dgm:cxn modelId="{1CF9E989-15A1-4C0E-9930-5B735892DEA7}" type="presOf" srcId="{5A1BB467-8F40-4E46-85CE-DE0E76DFBA75}" destId="{2C371703-2948-49C7-B7C1-D69A755CEE58}" srcOrd="0" destOrd="0" presId="urn:microsoft.com/office/officeart/2005/8/layout/default"/>
    <dgm:cxn modelId="{DCABF2A5-65A7-4AC3-86B4-B14D81CA2F0C}" type="presOf" srcId="{3315F5F1-8B6F-4E5F-8A4A-A1F9A7FFC975}" destId="{39A00F59-EB83-4A6F-915C-E6083128EC92}" srcOrd="0" destOrd="0" presId="urn:microsoft.com/office/officeart/2005/8/layout/default"/>
    <dgm:cxn modelId="{DF9534AA-6E70-440E-B3FB-C091A45CF9F7}" srcId="{810163E2-CA69-41DF-91F0-B0A9B5653269}" destId="{61611C3D-1ACD-4043-8D3E-D6D8D65F8A40}" srcOrd="2" destOrd="0" parTransId="{E75A898E-A35D-4A3F-8F1D-F3B2A6193547}" sibTransId="{146D2FAD-06A2-437F-9DA9-F23244F6C6D5}"/>
    <dgm:cxn modelId="{709DE2AF-AB0A-4553-8D40-BF394D914C3E}" type="presOf" srcId="{6D998FAE-AEF9-48B5-BD86-380C7416DB8A}" destId="{687FAF48-870F-497D-8772-824F4624D1AB}" srcOrd="0" destOrd="1" presId="urn:microsoft.com/office/officeart/2005/8/layout/default"/>
    <dgm:cxn modelId="{1D70ADB3-721C-4ACE-B364-7D66C05098CA}" type="presOf" srcId="{77688BEE-E479-4B92-9C77-E037C0342C0E}" destId="{02A03D5C-D732-4F63-AE13-230E91B49642}" srcOrd="0" destOrd="0" presId="urn:microsoft.com/office/officeart/2005/8/layout/default"/>
    <dgm:cxn modelId="{5CF1F1B5-0CC6-4947-A7A1-218DD8F92BF0}" type="presOf" srcId="{61611C3D-1ACD-4043-8D3E-D6D8D65F8A40}" destId="{EBF653A5-3843-4133-9371-6118A1BED050}" srcOrd="0" destOrd="0" presId="urn:microsoft.com/office/officeart/2005/8/layout/default"/>
    <dgm:cxn modelId="{B82DDCC2-5F53-498A-9532-1DEF9E9AEE0E}" type="presOf" srcId="{610E0631-A93A-4FB4-B5B7-2B66CCD8E893}" destId="{687FAF48-870F-497D-8772-824F4624D1AB}" srcOrd="0" destOrd="0" presId="urn:microsoft.com/office/officeart/2005/8/layout/default"/>
    <dgm:cxn modelId="{37E32BC6-203D-432E-8F92-499147C26178}" type="presOf" srcId="{EDFB82EF-1B4F-4CB6-8186-55BB27F708CE}" destId="{D4CA36A8-1744-4D54-A9F6-A971E9DA5875}" srcOrd="0" destOrd="3" presId="urn:microsoft.com/office/officeart/2005/8/layout/default"/>
    <dgm:cxn modelId="{638663D6-46CA-4AC8-8AAC-774B3523C8FF}" srcId="{810163E2-CA69-41DF-91F0-B0A9B5653269}" destId="{5A1BB467-8F40-4E46-85CE-DE0E76DFBA75}" srcOrd="4" destOrd="0" parTransId="{57E464FA-19A3-4D55-97CB-3719C3B2F34F}" sibTransId="{69049AF1-CE90-4BBD-B534-BAB1F8194612}"/>
    <dgm:cxn modelId="{51E107D9-AC00-4BBA-AAD2-ED5779DB0A58}" srcId="{810163E2-CA69-41DF-91F0-B0A9B5653269}" destId="{77688BEE-E479-4B92-9C77-E037C0342C0E}" srcOrd="1" destOrd="0" parTransId="{9111CABF-6DDE-40FB-8705-A170F07A09B3}" sibTransId="{ECDABC82-5669-453F-B5AB-F7B4389A57DF}"/>
    <dgm:cxn modelId="{BCDC45F8-593A-4013-9A95-D9E55C5940E8}" type="presOf" srcId="{0DA1C57B-A4EF-4871-A18D-7E060923E2B5}" destId="{D4CA36A8-1744-4D54-A9F6-A971E9DA5875}" srcOrd="0" destOrd="4" presId="urn:microsoft.com/office/officeart/2005/8/layout/default"/>
    <dgm:cxn modelId="{E4A300F9-DD76-42D8-9015-E03B47303A56}" srcId="{231A5E62-C232-4701-B92A-34190AB798FA}" destId="{EDFB82EF-1B4F-4CB6-8186-55BB27F708CE}" srcOrd="1" destOrd="0" parTransId="{0A542206-9062-430B-8C0A-384C74FE3407}" sibTransId="{21057EF0-23D0-488E-B53D-11B10B0015D6}"/>
    <dgm:cxn modelId="{FDDDFCFA-47C9-47BA-9C49-07B0086C3E79}" srcId="{610E0631-A93A-4FB4-B5B7-2B66CCD8E893}" destId="{6D998FAE-AEF9-48B5-BD86-380C7416DB8A}" srcOrd="0" destOrd="0" parTransId="{F455F254-06E1-4C7F-8744-1707C8C8A68A}" sibTransId="{93512EC1-7062-4692-94EF-E2FBCBB6EBEF}"/>
    <dgm:cxn modelId="{288B9655-BD18-458A-AF97-49CD44B195C1}" type="presParOf" srcId="{3E2576AB-D080-4A6F-8DD4-7F93033B0251}" destId="{D4CA36A8-1744-4D54-A9F6-A971E9DA5875}" srcOrd="0" destOrd="0" presId="urn:microsoft.com/office/officeart/2005/8/layout/default"/>
    <dgm:cxn modelId="{53E0D715-A70B-4F63-A2A1-6B282ADEB2DF}" type="presParOf" srcId="{3E2576AB-D080-4A6F-8DD4-7F93033B0251}" destId="{1B1A9836-D2D8-458A-A399-FB08345F15F3}" srcOrd="1" destOrd="0" presId="urn:microsoft.com/office/officeart/2005/8/layout/default"/>
    <dgm:cxn modelId="{DC038402-B714-4D40-BE64-351800012C21}" type="presParOf" srcId="{3E2576AB-D080-4A6F-8DD4-7F93033B0251}" destId="{02A03D5C-D732-4F63-AE13-230E91B49642}" srcOrd="2" destOrd="0" presId="urn:microsoft.com/office/officeart/2005/8/layout/default"/>
    <dgm:cxn modelId="{7642581F-A2FD-4173-87BC-DFE0D118E8E5}" type="presParOf" srcId="{3E2576AB-D080-4A6F-8DD4-7F93033B0251}" destId="{9001133C-CECD-4E9D-8418-E20178FA6B1C}" srcOrd="3" destOrd="0" presId="urn:microsoft.com/office/officeart/2005/8/layout/default"/>
    <dgm:cxn modelId="{7836FB94-624B-4680-BD39-AC8B318DB885}" type="presParOf" srcId="{3E2576AB-D080-4A6F-8DD4-7F93033B0251}" destId="{EBF653A5-3843-4133-9371-6118A1BED050}" srcOrd="4" destOrd="0" presId="urn:microsoft.com/office/officeart/2005/8/layout/default"/>
    <dgm:cxn modelId="{AB3A95A8-3E2A-4C41-BAFF-61C83FD27148}" type="presParOf" srcId="{3E2576AB-D080-4A6F-8DD4-7F93033B0251}" destId="{564507CA-3913-4F69-BBA5-AC73F369026B}" srcOrd="5" destOrd="0" presId="urn:microsoft.com/office/officeart/2005/8/layout/default"/>
    <dgm:cxn modelId="{B4DE76D0-7C11-4A41-90D1-B138281C323C}" type="presParOf" srcId="{3E2576AB-D080-4A6F-8DD4-7F93033B0251}" destId="{39A00F59-EB83-4A6F-915C-E6083128EC92}" srcOrd="6" destOrd="0" presId="urn:microsoft.com/office/officeart/2005/8/layout/default"/>
    <dgm:cxn modelId="{F00F0165-E188-4E5D-BDD4-6DA31D1B1E2C}" type="presParOf" srcId="{3E2576AB-D080-4A6F-8DD4-7F93033B0251}" destId="{02D16832-709E-447F-BD53-2B8C666A724D}" srcOrd="7" destOrd="0" presId="urn:microsoft.com/office/officeart/2005/8/layout/default"/>
    <dgm:cxn modelId="{E8F077C7-CD5C-4062-81D4-4B74BF624804}" type="presParOf" srcId="{3E2576AB-D080-4A6F-8DD4-7F93033B0251}" destId="{2C371703-2948-49C7-B7C1-D69A755CEE58}" srcOrd="8" destOrd="0" presId="urn:microsoft.com/office/officeart/2005/8/layout/default"/>
    <dgm:cxn modelId="{40747396-7271-42B8-A5A0-358070D6040F}" type="presParOf" srcId="{3E2576AB-D080-4A6F-8DD4-7F93033B0251}" destId="{43BA090A-EBA8-4BDF-83F2-DE7E227C398D}" srcOrd="9" destOrd="0" presId="urn:microsoft.com/office/officeart/2005/8/layout/default"/>
    <dgm:cxn modelId="{35BA25A3-C9A0-4FE7-A852-AC390D94CE26}" type="presParOf" srcId="{3E2576AB-D080-4A6F-8DD4-7F93033B0251}" destId="{687FAF48-870F-497D-8772-824F4624D1A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D7816-ABDA-453D-95D4-55301B6CC32C}">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17E585-57B0-4C96-AD75-44ECA87B5F5B}">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简单量化（缩减范围）</a:t>
          </a:r>
          <a:endParaRPr lang="en-US" sz="3300" kern="1200"/>
        </a:p>
      </dsp:txBody>
      <dsp:txXfrm>
        <a:off x="0" y="2703"/>
        <a:ext cx="6900512" cy="921789"/>
      </dsp:txXfrm>
    </dsp:sp>
    <dsp:sp modelId="{FADF2A2A-B4E5-44A3-B9D2-23B495597285}">
      <dsp:nvSpPr>
        <dsp:cNvPr id="0" name=""/>
        <dsp:cNvSpPr/>
      </dsp:nvSpPr>
      <dsp:spPr>
        <a:xfrm>
          <a:off x="0" y="924492"/>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364A64-E46F-4373-885F-229BC1E798B7}">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高级量化</a:t>
          </a:r>
          <a:endParaRPr lang="en-US" sz="3300" kern="1200"/>
        </a:p>
      </dsp:txBody>
      <dsp:txXfrm>
        <a:off x="0" y="924492"/>
        <a:ext cx="6900512" cy="921789"/>
      </dsp:txXfrm>
    </dsp:sp>
    <dsp:sp modelId="{3D1E0B3B-2645-4A7D-BF02-DB1442FD0835}">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71A4E-8168-473E-AB6C-A422CE063CA5}">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子采样</a:t>
          </a:r>
          <a:endParaRPr lang="en-US" sz="3300" kern="1200"/>
        </a:p>
      </dsp:txBody>
      <dsp:txXfrm>
        <a:off x="0" y="1846281"/>
        <a:ext cx="6900512" cy="921789"/>
      </dsp:txXfrm>
    </dsp:sp>
    <dsp:sp modelId="{200A410E-62AA-4D65-A9D5-3B614D82746D}">
      <dsp:nvSpPr>
        <dsp:cNvPr id="0" name=""/>
        <dsp:cNvSpPr/>
      </dsp:nvSpPr>
      <dsp:spPr>
        <a:xfrm>
          <a:off x="0" y="2768070"/>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9E566C-272B-4A7C-AF88-A5CF526D0BCD}">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线性关键帧减少</a:t>
          </a:r>
          <a:endParaRPr lang="en-US" sz="3300" kern="1200"/>
        </a:p>
      </dsp:txBody>
      <dsp:txXfrm>
        <a:off x="0" y="2768070"/>
        <a:ext cx="6900512" cy="921789"/>
      </dsp:txXfrm>
    </dsp:sp>
    <dsp:sp modelId="{D1F271D9-61D2-4339-864F-6F9C7AD13174}">
      <dsp:nvSpPr>
        <dsp:cNvPr id="0" name=""/>
        <dsp:cNvSpPr/>
      </dsp:nvSpPr>
      <dsp:spPr>
        <a:xfrm>
          <a:off x="0" y="3689859"/>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AAA2B6-F970-4F76-8BB8-E041B6199239}">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曲线拟合</a:t>
          </a:r>
          <a:endParaRPr lang="en-US" sz="3300" kern="1200"/>
        </a:p>
      </dsp:txBody>
      <dsp:txXfrm>
        <a:off x="0" y="3689859"/>
        <a:ext cx="6900512" cy="921789"/>
      </dsp:txXfrm>
    </dsp:sp>
    <dsp:sp modelId="{AFFC28C8-513C-46E6-A7C9-BD4867A67AF3}">
      <dsp:nvSpPr>
        <dsp:cNvPr id="0" name=""/>
        <dsp:cNvSpPr/>
      </dsp:nvSpPr>
      <dsp:spPr>
        <a:xfrm>
          <a:off x="0" y="461164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FFCF60-F881-4276-BF40-41CFE67C23C9}">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信号处理</a:t>
          </a:r>
          <a:endParaRPr lang="en-US" sz="3300" kern="1200"/>
        </a:p>
      </dsp:txBody>
      <dsp:txXfrm>
        <a:off x="0" y="4611648"/>
        <a:ext cx="6900512" cy="921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24B03-C495-4B27-BF74-86717338FEB3}">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49D7B-38A1-44F3-87B9-31398A35BDCC}">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en-US" sz="5800" kern="1200"/>
            <a:t>DDC</a:t>
          </a:r>
          <a:r>
            <a:rPr lang="zh-CN" sz="5800" kern="1200"/>
            <a:t>作为数据源（</a:t>
          </a:r>
          <a:r>
            <a:rPr lang="en-US" sz="5800" kern="1200"/>
            <a:t>FBX</a:t>
          </a:r>
          <a:r>
            <a:rPr lang="zh-CN" sz="5800" kern="1200"/>
            <a:t>）</a:t>
          </a:r>
          <a:endParaRPr lang="en-US" sz="5800" kern="1200"/>
        </a:p>
      </dsp:txBody>
      <dsp:txXfrm>
        <a:off x="0" y="0"/>
        <a:ext cx="6900512" cy="2768070"/>
      </dsp:txXfrm>
    </dsp:sp>
    <dsp:sp modelId="{EFBB37F5-54EF-413E-89C2-38D7533DF4A8}">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70FA0E-133B-4D9D-A7B0-1F7F8A2854A2}">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zh-CN" sz="5800" kern="1200"/>
            <a:t>较低的采样率重新采样（</a:t>
          </a:r>
          <a:r>
            <a:rPr lang="en-US" sz="5800" kern="1200"/>
            <a:t>15FPS</a:t>
          </a:r>
          <a:r>
            <a:rPr lang="zh-CN" sz="5800" kern="1200"/>
            <a:t>）</a:t>
          </a:r>
          <a:endParaRPr lang="en-US" sz="5800" kern="1200"/>
        </a:p>
      </dsp:txBody>
      <dsp:txXfrm>
        <a:off x="0" y="2768070"/>
        <a:ext cx="6900512" cy="2768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A36A8-1744-4D54-A9F6-A971E9DA5875}">
      <dsp:nvSpPr>
        <dsp:cNvPr id="0" name=""/>
        <dsp:cNvSpPr/>
      </dsp:nvSpPr>
      <dsp:spPr>
        <a:xfrm>
          <a:off x="0" y="39687"/>
          <a:ext cx="3286125" cy="1971675"/>
        </a:xfrm>
        <a:prstGeom prst="rect">
          <a:avLst/>
        </a:prstGeom>
        <a:gradFill rotWithShape="0">
          <a:gsLst>
            <a:gs pos="0">
              <a:schemeClr val="accent5">
                <a:hueOff val="0"/>
                <a:satOff val="0"/>
                <a:lumOff val="0"/>
                <a:alphaOff val="0"/>
                <a:hueOff val="-2520000"/>
              </a:schemeClr>
            </a:gs>
            <a:gs pos="100000">
              <a:schemeClr val="accent5">
                <a:hueOff val="0"/>
                <a:satOff val="0"/>
                <a:lumOff val="0"/>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kern="1200"/>
            <a:t>原子操作</a:t>
          </a:r>
          <a:endParaRPr lang="en-US" sz="1200" kern="1200"/>
        </a:p>
        <a:p>
          <a:pPr marL="57150" lvl="1" indent="-57150" algn="l" defTabSz="400050">
            <a:lnSpc>
              <a:spcPct val="90000"/>
            </a:lnSpc>
            <a:spcBef>
              <a:spcPct val="0"/>
            </a:spcBef>
            <a:spcAft>
              <a:spcPct val="15000"/>
            </a:spcAft>
            <a:buChar char="•"/>
          </a:pPr>
          <a:r>
            <a:rPr lang="en-US" sz="900" kern="1200"/>
            <a:t>atomic_load_explicit</a:t>
          </a:r>
          <a:r>
            <a:rPr lang="en-US" sz="900" b="0" i="0" kern="1200"/>
            <a:t> (const volatile A * obj</a:t>
          </a:r>
          <a:r>
            <a:rPr lang="zh-CN" sz="900" b="0" i="0" kern="1200"/>
            <a:t>，</a:t>
          </a:r>
          <a:r>
            <a:rPr lang="en-US" sz="900" b="0" i="0" kern="1200"/>
            <a:t>memory_order order</a:t>
          </a:r>
          <a:r>
            <a:rPr lang="en-US" sz="900" kern="1200"/>
            <a:t>)</a:t>
          </a:r>
          <a:r>
            <a:rPr lang="en-US" sz="900" b="0" i="0" kern="1200"/>
            <a:t>;</a:t>
          </a:r>
          <a:endParaRPr lang="en-US" sz="900" kern="1200"/>
        </a:p>
        <a:p>
          <a:pPr marL="114300" lvl="2" indent="-57150" algn="l" defTabSz="400050">
            <a:lnSpc>
              <a:spcPct val="90000"/>
            </a:lnSpc>
            <a:spcBef>
              <a:spcPct val="0"/>
            </a:spcBef>
            <a:spcAft>
              <a:spcPct val="15000"/>
            </a:spcAft>
            <a:buChar char="•"/>
          </a:pPr>
          <a:r>
            <a:rPr lang="zh-CN" sz="900" b="0" i="0" kern="1200" baseline="0"/>
            <a:t>以原子方式加载并返回指向的原子变量的当前值obj。该操作是原子读取操作。 </a:t>
          </a:r>
          <a:endParaRPr lang="en-US" sz="900" kern="1200"/>
        </a:p>
        <a:p>
          <a:pPr marL="57150" lvl="1" indent="-57150" algn="l" defTabSz="400050">
            <a:lnSpc>
              <a:spcPct val="90000"/>
            </a:lnSpc>
            <a:spcBef>
              <a:spcPct val="0"/>
            </a:spcBef>
            <a:spcAft>
              <a:spcPct val="15000"/>
            </a:spcAft>
            <a:buChar char="•"/>
          </a:pPr>
          <a:r>
            <a:rPr lang="en-US" sz="900" b="0" i="0" kern="1200"/>
            <a:t>void atomic_store_explicit</a:t>
          </a:r>
          <a:r>
            <a:rPr lang="zh-CN" sz="900" b="0" i="0" kern="1200"/>
            <a:t>（</a:t>
          </a:r>
          <a:r>
            <a:rPr lang="en-US" sz="900" b="0" i="0" kern="1200"/>
            <a:t>volatile A * obj</a:t>
          </a:r>
          <a:r>
            <a:rPr lang="zh-CN" sz="900" b="0" i="0" kern="1200"/>
            <a:t>，</a:t>
          </a:r>
          <a:r>
            <a:rPr lang="en-US" sz="900" b="0" i="0" kern="1200"/>
            <a:t>C desired</a:t>
          </a:r>
          <a:r>
            <a:rPr lang="zh-CN" sz="900" b="0" i="0" kern="1200"/>
            <a:t>，</a:t>
          </a:r>
          <a:r>
            <a:rPr lang="en-US" sz="900" b="0" i="0" kern="1200"/>
            <a:t>memory_order order</a:t>
          </a:r>
          <a:r>
            <a:rPr lang="zh-CN" sz="900" b="0" i="0" kern="1200"/>
            <a:t>）</a:t>
          </a:r>
          <a:r>
            <a:rPr lang="en-US" sz="900" b="0" i="0" kern="1200"/>
            <a:t>;</a:t>
          </a:r>
          <a:endParaRPr lang="en-US" sz="900" kern="1200"/>
        </a:p>
        <a:p>
          <a:pPr marL="114300" lvl="2" indent="-57150" algn="l" defTabSz="400050">
            <a:lnSpc>
              <a:spcPct val="90000"/>
            </a:lnSpc>
            <a:spcBef>
              <a:spcPct val="0"/>
            </a:spcBef>
            <a:spcAft>
              <a:spcPct val="15000"/>
            </a:spcAft>
            <a:buChar char="•"/>
          </a:pPr>
          <a:r>
            <a:rPr lang="zh-CN" sz="900" b="0" i="0" kern="1200" baseline="0"/>
            <a:t>原子替换obj 指向的原子变量的值desired。该操作是原子写入操作。 </a:t>
          </a:r>
          <a:endParaRPr lang="en-US" sz="900" kern="1200"/>
        </a:p>
      </dsp:txBody>
      <dsp:txXfrm>
        <a:off x="0" y="39687"/>
        <a:ext cx="3286125" cy="1971675"/>
      </dsp:txXfrm>
    </dsp:sp>
    <dsp:sp modelId="{02A03D5C-D732-4F63-AE13-230E91B49642}">
      <dsp:nvSpPr>
        <dsp:cNvPr id="0" name=""/>
        <dsp:cNvSpPr/>
      </dsp:nvSpPr>
      <dsp:spPr>
        <a:xfrm>
          <a:off x="3614737" y="39687"/>
          <a:ext cx="3286125" cy="1971675"/>
        </a:xfrm>
        <a:prstGeom prst="rect">
          <a:avLst/>
        </a:prstGeom>
        <a:gradFill rotWithShape="0">
          <a:gsLst>
            <a:gs pos="0">
              <a:schemeClr val="accent5">
                <a:hueOff val="2103399"/>
                <a:satOff val="1922"/>
                <a:lumOff val="2588"/>
                <a:alphaOff val="0"/>
                <a:hueOff val="-2520000"/>
              </a:schemeClr>
            </a:gs>
            <a:gs pos="100000">
              <a:schemeClr val="accent5">
                <a:hueOff val="2103399"/>
                <a:satOff val="1922"/>
                <a:lumOff val="2588"/>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Thread::</a:t>
          </a:r>
          <a:r>
            <a:rPr lang="en-US" sz="1200" kern="1200" dirty="0" err="1"/>
            <a:t>YieldProcessor</a:t>
          </a:r>
          <a:r>
            <a:rPr lang="en-US" sz="1200" kern="1200" dirty="0"/>
            <a:t>();</a:t>
          </a:r>
        </a:p>
        <a:p>
          <a:pPr marL="0" lvl="0" indent="0" algn="ctr" defTabSz="533400">
            <a:lnSpc>
              <a:spcPct val="90000"/>
            </a:lnSpc>
            <a:spcBef>
              <a:spcPct val="0"/>
            </a:spcBef>
            <a:spcAft>
              <a:spcPct val="35000"/>
            </a:spcAft>
            <a:buNone/>
          </a:pPr>
          <a:r>
            <a:rPr lang="zh-CN" altLang="en-US" sz="1200" kern="1200" dirty="0"/>
            <a:t>用作自旋锁</a:t>
          </a:r>
          <a:endParaRPr lang="en-US" sz="1200" kern="1200" dirty="0"/>
        </a:p>
      </dsp:txBody>
      <dsp:txXfrm>
        <a:off x="3614737" y="39687"/>
        <a:ext cx="3286125" cy="1971675"/>
      </dsp:txXfrm>
    </dsp:sp>
    <dsp:sp modelId="{EBF653A5-3843-4133-9371-6118A1BED050}">
      <dsp:nvSpPr>
        <dsp:cNvPr id="0" name=""/>
        <dsp:cNvSpPr/>
      </dsp:nvSpPr>
      <dsp:spPr>
        <a:xfrm>
          <a:off x="7229475" y="39687"/>
          <a:ext cx="3286125" cy="1971675"/>
        </a:xfrm>
        <a:prstGeom prst="rect">
          <a:avLst/>
        </a:prstGeom>
        <a:gradFill rotWithShape="0">
          <a:gsLst>
            <a:gs pos="0">
              <a:schemeClr val="accent5">
                <a:hueOff val="4206798"/>
                <a:satOff val="3844"/>
                <a:lumOff val="5176"/>
                <a:alphaOff val="0"/>
                <a:hueOff val="-2520000"/>
              </a:schemeClr>
            </a:gs>
            <a:gs pos="100000">
              <a:schemeClr val="accent5">
                <a:hueOff val="4206798"/>
                <a:satOff val="3844"/>
                <a:lumOff val="5176"/>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CappedSemaphore</a:t>
          </a:r>
          <a:endParaRPr lang="en-US" sz="1200" kern="1200" dirty="0"/>
        </a:p>
        <a:p>
          <a:pPr marL="0" lvl="0" indent="0" algn="ctr" defTabSz="533400">
            <a:lnSpc>
              <a:spcPct val="90000"/>
            </a:lnSpc>
            <a:spcBef>
              <a:spcPct val="0"/>
            </a:spcBef>
            <a:spcAft>
              <a:spcPct val="35000"/>
            </a:spcAft>
            <a:buNone/>
          </a:pPr>
          <a:r>
            <a:rPr lang="zh-CN" altLang="en-US" sz="1200" kern="1200" dirty="0"/>
            <a:t>信号量有上限值，最大值是系统核心数</a:t>
          </a:r>
          <a:r>
            <a:rPr lang="en-US" altLang="zh-CN" sz="1200" kern="1200" dirty="0"/>
            <a:t>-1</a:t>
          </a:r>
          <a:endParaRPr lang="en-US" sz="1200" kern="1200" dirty="0"/>
        </a:p>
      </dsp:txBody>
      <dsp:txXfrm>
        <a:off x="7229475" y="39687"/>
        <a:ext cx="3286125" cy="1971675"/>
      </dsp:txXfrm>
    </dsp:sp>
    <dsp:sp modelId="{39A00F59-EB83-4A6F-915C-E6083128EC92}">
      <dsp:nvSpPr>
        <dsp:cNvPr id="0" name=""/>
        <dsp:cNvSpPr/>
      </dsp:nvSpPr>
      <dsp:spPr>
        <a:xfrm>
          <a:off x="0" y="2339975"/>
          <a:ext cx="3286125" cy="1971675"/>
        </a:xfrm>
        <a:prstGeom prst="rect">
          <a:avLst/>
        </a:prstGeom>
        <a:gradFill rotWithShape="0">
          <a:gsLst>
            <a:gs pos="0">
              <a:schemeClr val="accent5">
                <a:hueOff val="6310197"/>
                <a:satOff val="5765"/>
                <a:lumOff val="7764"/>
                <a:alphaOff val="0"/>
                <a:hueOff val="-2520000"/>
              </a:schemeClr>
            </a:gs>
            <a:gs pos="100000">
              <a:schemeClr val="accent5">
                <a:hueOff val="6310197"/>
                <a:satOff val="5765"/>
                <a:lumOff val="7764"/>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JobFence</a:t>
          </a:r>
          <a:endParaRPr lang="en-US" sz="1200" kern="1200" dirty="0"/>
        </a:p>
        <a:p>
          <a:pPr marL="0" lvl="0" indent="0" algn="ctr" defTabSz="533400">
            <a:lnSpc>
              <a:spcPct val="90000"/>
            </a:lnSpc>
            <a:spcBef>
              <a:spcPct val="0"/>
            </a:spcBef>
            <a:spcAft>
              <a:spcPct val="35000"/>
            </a:spcAft>
            <a:buNone/>
          </a:pPr>
          <a:r>
            <a:rPr lang="zh-CN" altLang="en-US" sz="1200" kern="1200" dirty="0"/>
            <a:t>通过</a:t>
          </a:r>
          <a:r>
            <a:rPr lang="en-US" altLang="zh-CN" sz="1200" kern="1200" dirty="0" err="1"/>
            <a:t>JobGroup</a:t>
          </a:r>
          <a:r>
            <a:rPr lang="zh-CN" altLang="en-US" sz="1200" kern="1200" dirty="0"/>
            <a:t>记录当前</a:t>
          </a:r>
          <a:r>
            <a:rPr lang="en-US" altLang="zh-CN" sz="1200" kern="1200" dirty="0"/>
            <a:t>Job</a:t>
          </a:r>
          <a:r>
            <a:rPr lang="zh-CN" altLang="en-US" sz="1200" kern="1200" dirty="0"/>
            <a:t>的情况</a:t>
          </a:r>
          <a:endParaRPr lang="en-US" sz="1200" kern="1200" dirty="0"/>
        </a:p>
      </dsp:txBody>
      <dsp:txXfrm>
        <a:off x="0" y="2339975"/>
        <a:ext cx="3286125" cy="1971675"/>
      </dsp:txXfrm>
    </dsp:sp>
    <dsp:sp modelId="{2C371703-2948-49C7-B7C1-D69A755CEE58}">
      <dsp:nvSpPr>
        <dsp:cNvPr id="0" name=""/>
        <dsp:cNvSpPr/>
      </dsp:nvSpPr>
      <dsp:spPr>
        <a:xfrm>
          <a:off x="3614737" y="2339975"/>
          <a:ext cx="3286125" cy="1971675"/>
        </a:xfrm>
        <a:prstGeom prst="rect">
          <a:avLst/>
        </a:prstGeom>
        <a:gradFill rotWithShape="0">
          <a:gsLst>
            <a:gs pos="0">
              <a:schemeClr val="accent5">
                <a:hueOff val="8413596"/>
                <a:satOff val="7687"/>
                <a:lumOff val="10352"/>
                <a:alphaOff val="0"/>
                <a:hueOff val="-2520000"/>
              </a:schemeClr>
            </a:gs>
            <a:gs pos="100000">
              <a:schemeClr val="accent5">
                <a:hueOff val="8413596"/>
                <a:satOff val="7687"/>
                <a:lumOff val="10352"/>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void ScheduleJobDepends(JobFence&amp; fence, void jobFunc(T*), T* jobData, const JobFence&amp; dependsOn, JobPriority priority)</a:t>
          </a:r>
        </a:p>
      </dsp:txBody>
      <dsp:txXfrm>
        <a:off x="3614737" y="2339975"/>
        <a:ext cx="3286125" cy="1971675"/>
      </dsp:txXfrm>
    </dsp:sp>
    <dsp:sp modelId="{687FAF48-870F-497D-8772-824F4624D1AB}">
      <dsp:nvSpPr>
        <dsp:cNvPr id="0" name=""/>
        <dsp:cNvSpPr/>
      </dsp:nvSpPr>
      <dsp:spPr>
        <a:xfrm>
          <a:off x="7229475" y="2339975"/>
          <a:ext cx="3286125" cy="1971675"/>
        </a:xfrm>
        <a:prstGeom prst="rect">
          <a:avLst/>
        </a:prstGeom>
        <a:gradFill rotWithShape="0">
          <a:gsLst>
            <a:gs pos="0">
              <a:schemeClr val="accent5">
                <a:hueOff val="10516995"/>
                <a:satOff val="9609"/>
                <a:lumOff val="12940"/>
                <a:alphaOff val="0"/>
                <a:hueOff val="-2520000"/>
              </a:schemeClr>
            </a:gs>
            <a:gs pos="100000">
              <a:schemeClr val="accent5">
                <a:hueOff val="10516995"/>
                <a:satOff val="9609"/>
                <a:lumOff val="12940"/>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SyncFence</a:t>
          </a:r>
        </a:p>
        <a:p>
          <a:pPr marL="57150" lvl="1" indent="-57150" algn="l" defTabSz="400050">
            <a:lnSpc>
              <a:spcPct val="90000"/>
            </a:lnSpc>
            <a:spcBef>
              <a:spcPct val="0"/>
            </a:spcBef>
            <a:spcAft>
              <a:spcPct val="15000"/>
            </a:spcAft>
            <a:buChar char="•"/>
          </a:pPr>
          <a:r>
            <a:rPr lang="en-US" sz="900" kern="1200"/>
            <a:t>SyncFence</a:t>
          </a:r>
          <a:r>
            <a:rPr lang="zh-CN" sz="900" kern="1200"/>
            <a:t>保证在</a:t>
          </a:r>
          <a:r>
            <a:rPr lang="en-US" sz="900" kern="1200"/>
            <a:t>SyncFence</a:t>
          </a:r>
          <a:r>
            <a:rPr lang="zh-CN" sz="900" kern="1200"/>
            <a:t>返回时</a:t>
          </a:r>
          <a:r>
            <a:rPr lang="en-US" sz="900" kern="1200"/>
            <a:t>job</a:t>
          </a:r>
          <a:r>
            <a:rPr lang="zh-CN" sz="900" kern="1200"/>
            <a:t>及其依赖都已经完成。</a:t>
          </a:r>
          <a:endParaRPr lang="en-US" sz="900" kern="120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EsotericSoftware/spine-runtim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Unity</a:t>
            </a:r>
            <a:r>
              <a:rPr lang="zh-CN" altLang="en-US"/>
              <a:t>引擎修改分享</a:t>
            </a:r>
          </a:p>
        </p:txBody>
      </p:sp>
      <p:sp>
        <p:nvSpPr>
          <p:cNvPr id="3" name="副标题 2"/>
          <p:cNvSpPr>
            <a:spLocks noGrp="1"/>
          </p:cNvSpPr>
          <p:nvPr>
            <p:ph type="subTitle" idx="1"/>
          </p:nvPr>
        </p:nvSpPr>
        <p:spPr/>
        <p:txBody>
          <a:bodyPr>
            <a:normAutofit fontScale="75000" lnSpcReduction="20000"/>
          </a:bodyPr>
          <a:lstStyle/>
          <a:p>
            <a:r>
              <a:rPr lang="en-US" altLang="zh-CN" dirty="0"/>
              <a:t>ACL</a:t>
            </a:r>
          </a:p>
          <a:p>
            <a:r>
              <a:rPr lang="en-US" altLang="zh-CN" dirty="0" err="1"/>
              <a:t>Strail</a:t>
            </a:r>
            <a:r>
              <a:rPr lang="en-US" altLang="zh-CN" dirty="0"/>
              <a:t> C++</a:t>
            </a:r>
          </a:p>
          <a:p>
            <a:r>
              <a:rPr lang="en-US" altLang="zh-CN" dirty="0"/>
              <a:t>Spine C++</a:t>
            </a:r>
          </a:p>
          <a:p>
            <a:r>
              <a:rPr lang="en-US" altLang="zh-CN" dirty="0"/>
              <a:t>UI Particle</a:t>
            </a:r>
          </a:p>
          <a:p>
            <a:r>
              <a:rPr lang="en-US" altLang="zh-CN" dirty="0"/>
              <a:t>UI Manual Layout &amp; Manual Graphic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4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231023_145122">
            <a:hlinkClick r:id="" action="ppaction://media"/>
            <a:extLst>
              <a:ext uri="{FF2B5EF4-FFF2-40B4-BE49-F238E27FC236}">
                <a16:creationId xmlns:a16="http://schemas.microsoft.com/office/drawing/2014/main" id="{158FE802-2BD6-A592-24B9-A5EFDA28EC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303518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FA7-BBCF-4517-C6DA-CDD87A846912}"/>
              </a:ext>
            </a:extLst>
          </p:cNvPr>
          <p:cNvSpPr>
            <a:spLocks noGrp="1"/>
          </p:cNvSpPr>
          <p:nvPr>
            <p:ph type="title"/>
          </p:nvPr>
        </p:nvSpPr>
        <p:spPr/>
        <p:txBody>
          <a:bodyPr/>
          <a:lstStyle/>
          <a:p>
            <a:r>
              <a:rPr lang="zh-CN" altLang="en-US" dirty="0"/>
              <a:t>贝塞尔曲线</a:t>
            </a:r>
          </a:p>
        </p:txBody>
      </p:sp>
      <p:pic>
        <p:nvPicPr>
          <p:cNvPr id="5" name="Content Placeholder 4">
            <a:extLst>
              <a:ext uri="{FF2B5EF4-FFF2-40B4-BE49-F238E27FC236}">
                <a16:creationId xmlns:a16="http://schemas.microsoft.com/office/drawing/2014/main" id="{162370E5-60B6-E0CE-6FCD-073840462453}"/>
              </a:ext>
            </a:extLst>
          </p:cNvPr>
          <p:cNvPicPr>
            <a:picLocks noGrp="1" noChangeAspect="1"/>
          </p:cNvPicPr>
          <p:nvPr>
            <p:ph idx="1"/>
          </p:nvPr>
        </p:nvPicPr>
        <p:blipFill>
          <a:blip r:embed="rId4"/>
          <a:stretch>
            <a:fillRect/>
          </a:stretch>
        </p:blipFill>
        <p:spPr>
          <a:xfrm>
            <a:off x="838200" y="1690688"/>
            <a:ext cx="3752850" cy="647700"/>
          </a:xfrm>
        </p:spPr>
      </p:pic>
      <p:pic>
        <p:nvPicPr>
          <p:cNvPr id="6" name="20231016_145406">
            <a:hlinkClick r:id="" action="ppaction://media"/>
            <a:extLst>
              <a:ext uri="{FF2B5EF4-FFF2-40B4-BE49-F238E27FC236}">
                <a16:creationId xmlns:a16="http://schemas.microsoft.com/office/drawing/2014/main" id="{C0A46150-2F63-99A5-4050-76E30A6C64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4706" y="4157662"/>
            <a:ext cx="7391400" cy="2019300"/>
          </a:xfrm>
          <a:prstGeom prst="rect">
            <a:avLst/>
          </a:prstGeom>
        </p:spPr>
      </p:pic>
    </p:spTree>
    <p:extLst>
      <p:ext uri="{BB962C8B-B14F-4D97-AF65-F5344CB8AC3E}">
        <p14:creationId xmlns:p14="http://schemas.microsoft.com/office/powerpoint/2010/main" val="405406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BDF0-A337-625A-B41F-8B18C1E8FA89}"/>
              </a:ext>
            </a:extLst>
          </p:cNvPr>
          <p:cNvSpPr>
            <a:spLocks noGrp="1"/>
          </p:cNvSpPr>
          <p:nvPr>
            <p:ph type="title"/>
          </p:nvPr>
        </p:nvSpPr>
        <p:spPr/>
        <p:txBody>
          <a:bodyPr/>
          <a:lstStyle/>
          <a:p>
            <a:r>
              <a:rPr lang="zh-CN" altLang="en-US" dirty="0"/>
              <a:t>贝塞尔曲线</a:t>
            </a:r>
          </a:p>
        </p:txBody>
      </p:sp>
      <p:pic>
        <p:nvPicPr>
          <p:cNvPr id="4" name="20231016_145657">
            <a:hlinkClick r:id="" action="ppaction://media"/>
            <a:extLst>
              <a:ext uri="{FF2B5EF4-FFF2-40B4-BE49-F238E27FC236}">
                <a16:creationId xmlns:a16="http://schemas.microsoft.com/office/drawing/2014/main" id="{104CC089-C75C-00BC-2AEB-F180F817B5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563813"/>
            <a:ext cx="10515600" cy="2873375"/>
          </a:xfrm>
        </p:spPr>
      </p:pic>
      <p:pic>
        <p:nvPicPr>
          <p:cNvPr id="6" name="Picture 5">
            <a:extLst>
              <a:ext uri="{FF2B5EF4-FFF2-40B4-BE49-F238E27FC236}">
                <a16:creationId xmlns:a16="http://schemas.microsoft.com/office/drawing/2014/main" id="{F86670D2-E590-765C-1808-A27EE8E3B4DB}"/>
              </a:ext>
            </a:extLst>
          </p:cNvPr>
          <p:cNvPicPr>
            <a:picLocks noChangeAspect="1"/>
          </p:cNvPicPr>
          <p:nvPr/>
        </p:nvPicPr>
        <p:blipFill>
          <a:blip r:embed="rId5"/>
          <a:stretch>
            <a:fillRect/>
          </a:stretch>
        </p:blipFill>
        <p:spPr>
          <a:xfrm>
            <a:off x="740067" y="1796031"/>
            <a:ext cx="4705350" cy="514350"/>
          </a:xfrm>
          <a:prstGeom prst="rect">
            <a:avLst/>
          </a:prstGeom>
        </p:spPr>
      </p:pic>
      <p:sp>
        <p:nvSpPr>
          <p:cNvPr id="7" name="TextBox 6">
            <a:extLst>
              <a:ext uri="{FF2B5EF4-FFF2-40B4-BE49-F238E27FC236}">
                <a16:creationId xmlns:a16="http://schemas.microsoft.com/office/drawing/2014/main" id="{551F390D-E8FC-2427-4BCD-F0C80DF451EC}"/>
              </a:ext>
            </a:extLst>
          </p:cNvPr>
          <p:cNvSpPr txBox="1"/>
          <p:nvPr/>
        </p:nvSpPr>
        <p:spPr>
          <a:xfrm>
            <a:off x="5619404" y="1832957"/>
            <a:ext cx="2723823" cy="369332"/>
          </a:xfrm>
          <a:prstGeom prst="rect">
            <a:avLst/>
          </a:prstGeom>
          <a:noFill/>
        </p:spPr>
        <p:txBody>
          <a:bodyPr wrap="none" rtlCol="0">
            <a:spAutoFit/>
          </a:bodyPr>
          <a:lstStyle/>
          <a:p>
            <a:r>
              <a:rPr lang="zh-CN" altLang="en-US" dirty="0"/>
              <a:t>贝塞尔曲线的二阶多项式</a:t>
            </a:r>
          </a:p>
        </p:txBody>
      </p:sp>
    </p:spTree>
    <p:extLst>
      <p:ext uri="{BB962C8B-B14F-4D97-AF65-F5344CB8AC3E}">
        <p14:creationId xmlns:p14="http://schemas.microsoft.com/office/powerpoint/2010/main" val="385242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D1F5-C9BC-6A19-6390-63D00E1677E8}"/>
              </a:ext>
            </a:extLst>
          </p:cNvPr>
          <p:cNvSpPr>
            <a:spLocks noGrp="1"/>
          </p:cNvSpPr>
          <p:nvPr>
            <p:ph type="title"/>
          </p:nvPr>
        </p:nvSpPr>
        <p:spPr/>
        <p:txBody>
          <a:bodyPr/>
          <a:lstStyle/>
          <a:p>
            <a:r>
              <a:rPr lang="zh-CN" altLang="en-US" dirty="0"/>
              <a:t>贝塞尔曲线</a:t>
            </a:r>
          </a:p>
        </p:txBody>
      </p:sp>
      <p:pic>
        <p:nvPicPr>
          <p:cNvPr id="4" name="20231016_145816">
            <a:hlinkClick r:id="" action="ppaction://media"/>
            <a:extLst>
              <a:ext uri="{FF2B5EF4-FFF2-40B4-BE49-F238E27FC236}">
                <a16:creationId xmlns:a16="http://schemas.microsoft.com/office/drawing/2014/main" id="{D13A2DEB-BB99-7F9B-EBC3-97D73B6F6C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563813"/>
            <a:ext cx="10515600" cy="2873375"/>
          </a:xfrm>
        </p:spPr>
      </p:pic>
    </p:spTree>
    <p:extLst>
      <p:ext uri="{BB962C8B-B14F-4D97-AF65-F5344CB8AC3E}">
        <p14:creationId xmlns:p14="http://schemas.microsoft.com/office/powerpoint/2010/main" val="129186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E6B7D-99DA-DECC-E06F-C13DDDE875E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zh-CN" altLang="en-US" sz="3700" kern="1200" dirty="0">
                <a:solidFill>
                  <a:schemeClr val="tx1"/>
                </a:solidFill>
                <a:latin typeface="+mj-lt"/>
                <a:ea typeface="+mj-ea"/>
                <a:cs typeface="+mj-cs"/>
              </a:rPr>
              <a:t>曲线拟合</a:t>
            </a:r>
          </a:p>
        </p:txBody>
      </p:sp>
      <p:sp>
        <p:nvSpPr>
          <p:cNvPr id="3" name="Content Placeholder 2">
            <a:extLst>
              <a:ext uri="{FF2B5EF4-FFF2-40B4-BE49-F238E27FC236}">
                <a16:creationId xmlns:a16="http://schemas.microsoft.com/office/drawing/2014/main" id="{AF30244B-C52C-5ED8-627E-6D26351A7A19}"/>
              </a:ext>
            </a:extLst>
          </p:cNvPr>
          <p:cNvSpPr>
            <a:spLocks noGrp="1"/>
          </p:cNvSpPr>
          <p:nvPr>
            <p:ph idx="1"/>
          </p:nvPr>
        </p:nvSpPr>
        <p:spPr>
          <a:xfrm>
            <a:off x="9267908" y="5086350"/>
            <a:ext cx="2446465" cy="1178298"/>
          </a:xfrm>
        </p:spPr>
        <p:txBody>
          <a:bodyPr vert="horz" lIns="91440" tIns="45720" rIns="91440" bIns="45720" rtlCol="0">
            <a:normAutofit/>
          </a:bodyPr>
          <a:lstStyle/>
          <a:p>
            <a:pPr marL="0" indent="0">
              <a:buNone/>
            </a:pPr>
            <a:r>
              <a:rPr lang="zh-CN" altLang="en-US" sz="1600" kern="1200" dirty="0">
                <a:solidFill>
                  <a:schemeClr val="tx1"/>
                </a:solidFill>
                <a:latin typeface="+mn-lt"/>
                <a:ea typeface="+mn-ea"/>
                <a:cs typeface="+mn-cs"/>
              </a:rPr>
              <a:t>贝塞尔曲线</a:t>
            </a:r>
          </a:p>
        </p:txBody>
      </p:sp>
      <p:sp>
        <p:nvSpPr>
          <p:cNvPr id="26" name="Rectangle 2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47EE9E-D455-3131-815F-302173EB9839}"/>
              </a:ext>
            </a:extLst>
          </p:cNvPr>
          <p:cNvPicPr>
            <a:picLocks noChangeAspect="1"/>
          </p:cNvPicPr>
          <p:nvPr/>
        </p:nvPicPr>
        <p:blipFill>
          <a:blip r:embed="rId2"/>
          <a:stretch>
            <a:fillRect/>
          </a:stretch>
        </p:blipFill>
        <p:spPr>
          <a:xfrm>
            <a:off x="545238" y="1010800"/>
            <a:ext cx="7608304" cy="4907355"/>
          </a:xfrm>
          <a:prstGeom prst="rect">
            <a:avLst/>
          </a:prstGeom>
        </p:spPr>
      </p:pic>
      <p:sp>
        <p:nvSpPr>
          <p:cNvPr id="30" name="Rectangle 2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28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1051560" y="586822"/>
            <a:ext cx="3657600" cy="1645920"/>
          </a:xfrm>
        </p:spPr>
        <p:txBody>
          <a:bodyPr>
            <a:normAutofit/>
          </a:bodyPr>
          <a:lstStyle/>
          <a:p>
            <a:r>
              <a:rPr lang="zh-CN" altLang="en-US" sz="3200"/>
              <a:t>动画压缩面临问题</a:t>
            </a:r>
          </a:p>
        </p:txBody>
      </p:sp>
      <p:sp>
        <p:nvSpPr>
          <p:cNvPr id="40" name="Rectangle 3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1" name="Rectangle 3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p:cNvSpPr>
            <a:spLocks noGrp="1"/>
          </p:cNvSpPr>
          <p:nvPr>
            <p:ph idx="1"/>
          </p:nvPr>
        </p:nvSpPr>
        <p:spPr>
          <a:xfrm>
            <a:off x="5250106" y="586822"/>
            <a:ext cx="6106742" cy="1645920"/>
          </a:xfrm>
        </p:spPr>
        <p:txBody>
          <a:bodyPr anchor="ctr">
            <a:normAutofit/>
          </a:bodyPr>
          <a:lstStyle/>
          <a:p>
            <a:r>
              <a:rPr lang="en-US" altLang="zh-CN" sz="1800"/>
              <a:t>Unity</a:t>
            </a:r>
            <a:r>
              <a:rPr lang="zh-CN" altLang="en-US" sz="1800"/>
              <a:t>动画内存和包体占用高</a:t>
            </a:r>
          </a:p>
          <a:p>
            <a:r>
              <a:rPr lang="zh-CN" altLang="en-US" sz="1800"/>
              <a:t>现在压缩方案比较简陋</a:t>
            </a:r>
          </a:p>
          <a:p>
            <a:pPr lvl="1"/>
            <a:r>
              <a:rPr lang="zh-CN" altLang="en-US" sz="1800"/>
              <a:t>减低精度</a:t>
            </a:r>
          </a:p>
          <a:p>
            <a:pPr lvl="1"/>
            <a:r>
              <a:rPr lang="zh-CN" altLang="en-US" sz="1800"/>
              <a:t>去掉重复关键帧</a:t>
            </a:r>
          </a:p>
          <a:p>
            <a:pPr lvl="1"/>
            <a:r>
              <a:rPr lang="zh-CN" altLang="en-US" sz="1800"/>
              <a:t>去掉冗余轨道</a:t>
            </a:r>
          </a:p>
          <a:p>
            <a:pPr lvl="1"/>
            <a:endParaRPr lang="zh-CN" altLang="en-US" sz="1800"/>
          </a:p>
        </p:txBody>
      </p:sp>
      <p:pic>
        <p:nvPicPr>
          <p:cNvPr id="7" name="Picture 6">
            <a:extLst>
              <a:ext uri="{FF2B5EF4-FFF2-40B4-BE49-F238E27FC236}">
                <a16:creationId xmlns:a16="http://schemas.microsoft.com/office/drawing/2014/main" id="{0E213EBC-F365-4696-6D74-17E672CB6FFD}"/>
              </a:ext>
            </a:extLst>
          </p:cNvPr>
          <p:cNvPicPr>
            <a:picLocks noChangeAspect="1"/>
          </p:cNvPicPr>
          <p:nvPr/>
        </p:nvPicPr>
        <p:blipFill>
          <a:blip r:embed="rId2"/>
          <a:stretch>
            <a:fillRect/>
          </a:stretch>
        </p:blipFill>
        <p:spPr>
          <a:xfrm>
            <a:off x="597868" y="2729397"/>
            <a:ext cx="5401339" cy="3483864"/>
          </a:xfrm>
          <a:prstGeom prst="rect">
            <a:avLst/>
          </a:prstGeom>
        </p:spPr>
      </p:pic>
      <p:pic>
        <p:nvPicPr>
          <p:cNvPr id="5" name="Picture 4">
            <a:extLst>
              <a:ext uri="{FF2B5EF4-FFF2-40B4-BE49-F238E27FC236}">
                <a16:creationId xmlns:a16="http://schemas.microsoft.com/office/drawing/2014/main" id="{DF43ABE0-A691-A13B-AAA3-DB48D4B43E17}"/>
              </a:ext>
            </a:extLst>
          </p:cNvPr>
          <p:cNvPicPr>
            <a:picLocks noChangeAspect="1"/>
          </p:cNvPicPr>
          <p:nvPr/>
        </p:nvPicPr>
        <p:blipFill>
          <a:blip r:embed="rId3"/>
          <a:stretch>
            <a:fillRect/>
          </a:stretch>
        </p:blipFill>
        <p:spPr>
          <a:xfrm>
            <a:off x="6259652" y="2729397"/>
            <a:ext cx="5401339" cy="348386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动画压缩解决方案</a:t>
            </a:r>
            <a:r>
              <a:rPr lang="en-US" altLang="zh-CN"/>
              <a:t>ACL</a:t>
            </a:r>
          </a:p>
        </p:txBody>
      </p:sp>
      <p:sp>
        <p:nvSpPr>
          <p:cNvPr id="3" name="内容占位符 2"/>
          <p:cNvSpPr>
            <a:spLocks noGrp="1"/>
          </p:cNvSpPr>
          <p:nvPr>
            <p:ph idx="1"/>
          </p:nvPr>
        </p:nvSpPr>
        <p:spPr/>
        <p:txBody>
          <a:bodyPr/>
          <a:lstStyle/>
          <a:p>
            <a:endParaRPr lang="en-US" altLang="zh-CN" dirty="0"/>
          </a:p>
          <a:p>
            <a:r>
              <a:rPr lang="en-US" altLang="zh-CN" dirty="0"/>
              <a:t>Constant Tracks</a:t>
            </a:r>
          </a:p>
          <a:p>
            <a:r>
              <a:rPr lang="zh-CN" altLang="en-US" dirty="0"/>
              <a:t>范围缩减</a:t>
            </a:r>
            <a:endParaRPr lang="en-US" altLang="zh-CN" dirty="0"/>
          </a:p>
          <a:p>
            <a:r>
              <a:rPr lang="zh-CN" altLang="en-US" dirty="0"/>
              <a:t>均匀分割</a:t>
            </a:r>
            <a:endParaRPr lang="en-US" altLang="zh-CN" dirty="0"/>
          </a:p>
          <a:p>
            <a:r>
              <a:rPr lang="zh-CN" altLang="en-US" dirty="0"/>
              <a:t>主要压缩算法</a:t>
            </a:r>
            <a:endParaRPr lang="en-US" altLang="zh-CN" dirty="0"/>
          </a:p>
          <a:p>
            <a:r>
              <a:rPr lang="zh-CN" altLang="en-US" dirty="0"/>
              <a:t>误差补偿</a:t>
            </a:r>
            <a:endParaRPr lang="en-US" altLang="zh-CN" dirty="0"/>
          </a:p>
          <a:p>
            <a:r>
              <a:rPr lang="en-US" altLang="zh-CN" dirty="0"/>
              <a:t>Bind Pose </a:t>
            </a:r>
            <a:r>
              <a:rPr lang="zh-CN" altLang="en-US" dirty="0"/>
              <a:t>优化</a:t>
            </a:r>
            <a:endParaRPr lang="en-US" altLang="zh-CN" dirty="0"/>
          </a:p>
          <a:p>
            <a:r>
              <a:rPr lang="en-US" altLang="zh-CN" dirty="0"/>
              <a:t>Clip metadata packing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D41B2-238F-B7E6-887D-C2BFD65CBF50}"/>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altLang="zh-CN" sz="3200" kern="1200">
                <a:solidFill>
                  <a:srgbClr val="FFFFFF"/>
                </a:solidFill>
                <a:latin typeface="+mj-lt"/>
                <a:ea typeface="+mj-ea"/>
                <a:cs typeface="+mj-cs"/>
              </a:rPr>
              <a:t>Constant Tracks</a:t>
            </a:r>
          </a:p>
        </p:txBody>
      </p:sp>
      <p:pic>
        <p:nvPicPr>
          <p:cNvPr id="5" name="Content Placeholder 4">
            <a:extLst>
              <a:ext uri="{FF2B5EF4-FFF2-40B4-BE49-F238E27FC236}">
                <a16:creationId xmlns:a16="http://schemas.microsoft.com/office/drawing/2014/main" id="{9A2B1649-FD1D-7937-AC5F-DB4DA78907C6}"/>
              </a:ext>
            </a:extLst>
          </p:cNvPr>
          <p:cNvPicPr>
            <a:picLocks noGrp="1" noChangeAspect="1"/>
          </p:cNvPicPr>
          <p:nvPr>
            <p:ph idx="1"/>
          </p:nvPr>
        </p:nvPicPr>
        <p:blipFill>
          <a:blip r:embed="rId2"/>
          <a:stretch>
            <a:fillRect/>
          </a:stretch>
        </p:blipFill>
        <p:spPr>
          <a:xfrm>
            <a:off x="4207933" y="1059907"/>
            <a:ext cx="7347537" cy="4739161"/>
          </a:xfrm>
          <a:prstGeom prst="rect">
            <a:avLst/>
          </a:prstGeom>
        </p:spPr>
      </p:pic>
    </p:spTree>
    <p:extLst>
      <p:ext uri="{BB962C8B-B14F-4D97-AF65-F5344CB8AC3E}">
        <p14:creationId xmlns:p14="http://schemas.microsoft.com/office/powerpoint/2010/main" val="89376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2"/>
          <a:stretch>
            <a:fillRect/>
          </a:stretch>
        </p:blipFill>
        <p:spPr>
          <a:xfrm>
            <a:off x="0" y="1778000"/>
            <a:ext cx="6350000" cy="5080000"/>
          </a:xfrm>
          <a:prstGeom prst="rect">
            <a:avLst/>
          </a:prstGeom>
          <a:noFill/>
          <a:ln w="9525">
            <a:noFill/>
          </a:ln>
        </p:spPr>
      </p:pic>
      <p:sp>
        <p:nvSpPr>
          <p:cNvPr id="2" name="标题 1"/>
          <p:cNvSpPr>
            <a:spLocks noGrp="1"/>
          </p:cNvSpPr>
          <p:nvPr>
            <p:ph type="title"/>
          </p:nvPr>
        </p:nvSpPr>
        <p:spPr/>
        <p:txBody>
          <a:bodyPr/>
          <a:lstStyle/>
          <a:p>
            <a:r>
              <a:rPr lang="zh-CN" altLang="en-US" dirty="0"/>
              <a:t>范围缩减</a:t>
            </a:r>
            <a:r>
              <a:rPr lang="en-US" altLang="zh-CN" dirty="0"/>
              <a:t>(Range Reduction)</a:t>
            </a:r>
          </a:p>
        </p:txBody>
      </p:sp>
      <p:sp>
        <p:nvSpPr>
          <p:cNvPr id="3" name="内容占位符 2"/>
          <p:cNvSpPr>
            <a:spLocks noGrp="1"/>
          </p:cNvSpPr>
          <p:nvPr>
            <p:ph idx="1"/>
          </p:nvPr>
        </p:nvSpPr>
        <p:spPr/>
        <p:txBody>
          <a:bodyPr/>
          <a:lstStyle/>
          <a:p>
            <a:endParaRPr lang="zh-CN" altLang="en-US"/>
          </a:p>
        </p:txBody>
      </p:sp>
      <p:pic>
        <p:nvPicPr>
          <p:cNvPr id="101" name="图片 100"/>
          <p:cNvPicPr/>
          <p:nvPr/>
        </p:nvPicPr>
        <p:blipFill>
          <a:blip r:embed="rId3"/>
          <a:stretch>
            <a:fillRect/>
          </a:stretch>
        </p:blipFill>
        <p:spPr>
          <a:xfrm>
            <a:off x="5818505" y="1825625"/>
            <a:ext cx="6350000" cy="50800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7EC9-E148-AF79-E3EF-2F63B7E4AB77}"/>
              </a:ext>
            </a:extLst>
          </p:cNvPr>
          <p:cNvSpPr>
            <a:spLocks noGrp="1"/>
          </p:cNvSpPr>
          <p:nvPr>
            <p:ph type="title"/>
          </p:nvPr>
        </p:nvSpPr>
        <p:spPr/>
        <p:txBody>
          <a:bodyPr/>
          <a:lstStyle/>
          <a:p>
            <a:r>
              <a:rPr lang="zh-CN" altLang="en-US" dirty="0"/>
              <a:t>均匀分割</a:t>
            </a:r>
            <a:r>
              <a:rPr lang="en-US" altLang="zh-CN" dirty="0"/>
              <a:t>(Uniform Segmenting)</a:t>
            </a:r>
            <a:endParaRPr lang="zh-CN" altLang="en-US" dirty="0"/>
          </a:p>
        </p:txBody>
      </p:sp>
      <p:sp>
        <p:nvSpPr>
          <p:cNvPr id="3" name="Content Placeholder 2">
            <a:extLst>
              <a:ext uri="{FF2B5EF4-FFF2-40B4-BE49-F238E27FC236}">
                <a16:creationId xmlns:a16="http://schemas.microsoft.com/office/drawing/2014/main" id="{8FE4701D-B385-8386-2057-69D2D6231A22}"/>
              </a:ext>
            </a:extLst>
          </p:cNvPr>
          <p:cNvSpPr>
            <a:spLocks noGrp="1"/>
          </p:cNvSpPr>
          <p:nvPr>
            <p:ph idx="1"/>
          </p:nvPr>
        </p:nvSpPr>
        <p:spPr/>
        <p:txBody>
          <a:bodyPr/>
          <a:lstStyle/>
          <a:p>
            <a:r>
              <a:rPr lang="zh-CN" altLang="en-US" dirty="0"/>
              <a:t>范围缩小</a:t>
            </a:r>
            <a:endParaRPr lang="en-US" altLang="zh-CN" dirty="0"/>
          </a:p>
          <a:p>
            <a:pPr lvl="1"/>
            <a:r>
              <a:rPr lang="zh-CN" altLang="en-US" dirty="0"/>
              <a:t>大的轨道拆分多个小的轨道，更精准的在每个</a:t>
            </a:r>
            <a:r>
              <a:rPr lang="en-US" altLang="zh-CN" dirty="0"/>
              <a:t>Track</a:t>
            </a:r>
            <a:r>
              <a:rPr lang="zh-CN" altLang="en-US" dirty="0"/>
              <a:t>上使用范围缩减。</a:t>
            </a:r>
            <a:endParaRPr lang="en-US" altLang="zh-CN" dirty="0"/>
          </a:p>
          <a:p>
            <a:r>
              <a:rPr lang="zh-CN" altLang="en-US" dirty="0"/>
              <a:t>更容易查找</a:t>
            </a:r>
            <a:endParaRPr lang="en-US" altLang="zh-CN" dirty="0"/>
          </a:p>
          <a:p>
            <a:r>
              <a:rPr lang="en-US" altLang="zh-CN" dirty="0"/>
              <a:t>Streaming</a:t>
            </a:r>
            <a:r>
              <a:rPr lang="zh-CN" altLang="en-US" dirty="0"/>
              <a:t>和</a:t>
            </a:r>
            <a:r>
              <a:rPr lang="en-US" altLang="zh-CN" dirty="0"/>
              <a:t>TLB</a:t>
            </a:r>
            <a:r>
              <a:rPr lang="zh-CN" altLang="en-US" dirty="0"/>
              <a:t>友好</a:t>
            </a:r>
            <a:endParaRPr lang="en-US" altLang="zh-CN" dirty="0"/>
          </a:p>
          <a:p>
            <a:pPr lvl="1"/>
            <a:r>
              <a:rPr lang="zh-CN" altLang="en-US" dirty="0"/>
              <a:t>更容易查找意味着更容易</a:t>
            </a:r>
            <a:r>
              <a:rPr lang="en-US" altLang="zh-CN" dirty="0"/>
              <a:t>streaming</a:t>
            </a:r>
            <a:r>
              <a:rPr lang="zh-CN" altLang="en-US" dirty="0"/>
              <a:t>，对于多个关键帧采样的内容更容易分配到一个连续的块中，也因为页表也更不容易重建，因此对页表</a:t>
            </a:r>
            <a:r>
              <a:rPr lang="en-US" altLang="zh-CN" dirty="0"/>
              <a:t>(</a:t>
            </a:r>
            <a:r>
              <a:rPr lang="zh-CN" altLang="en-US" dirty="0"/>
              <a:t>虚拟地址对物理地址的映射</a:t>
            </a:r>
            <a:r>
              <a:rPr lang="en-US" altLang="zh-CN" dirty="0"/>
              <a:t>)</a:t>
            </a:r>
            <a:r>
              <a:rPr lang="zh-CN" altLang="en-US" dirty="0"/>
              <a:t>缓存更友好。</a:t>
            </a:r>
            <a:endParaRPr lang="en-US" altLang="zh-CN" dirty="0"/>
          </a:p>
          <a:p>
            <a:pPr lvl="1"/>
            <a:r>
              <a:rPr lang="en-US" altLang="zh-CN" dirty="0"/>
              <a:t>TLB (translation lookaside buffer)</a:t>
            </a:r>
            <a:r>
              <a:rPr lang="zh-CN" altLang="en-US" dirty="0"/>
              <a:t>，页表缓存，当</a:t>
            </a:r>
            <a:r>
              <a:rPr lang="en-US" altLang="zh-CN" dirty="0"/>
              <a:t>CPU</a:t>
            </a:r>
            <a:r>
              <a:rPr lang="zh-CN" altLang="en-US" dirty="0"/>
              <a:t>要访问一个虚拟地址</a:t>
            </a:r>
            <a:r>
              <a:rPr lang="en-US" altLang="zh-CN" dirty="0"/>
              <a:t>/</a:t>
            </a:r>
            <a:r>
              <a:rPr lang="zh-CN" altLang="en-US" dirty="0"/>
              <a:t>线性地址时，</a:t>
            </a:r>
            <a:r>
              <a:rPr lang="en-US" altLang="zh-CN" dirty="0"/>
              <a:t>CPU</a:t>
            </a:r>
            <a:r>
              <a:rPr lang="zh-CN" altLang="en-US" dirty="0"/>
              <a:t>会首先根据虚拟地址的高</a:t>
            </a:r>
            <a:r>
              <a:rPr lang="en-US" altLang="zh-CN" dirty="0"/>
              <a:t>20</a:t>
            </a:r>
            <a:r>
              <a:rPr lang="zh-CN" altLang="en-US" dirty="0"/>
              <a:t>位在</a:t>
            </a:r>
            <a:r>
              <a:rPr lang="en-US" altLang="zh-CN" dirty="0"/>
              <a:t>TLB</a:t>
            </a:r>
            <a:r>
              <a:rPr lang="zh-CN" altLang="en-US" dirty="0"/>
              <a:t>中查找。如果时表中没有相应的表象，成为</a:t>
            </a:r>
            <a:r>
              <a:rPr lang="en-US" altLang="zh-CN" dirty="0"/>
              <a:t>TLB miss</a:t>
            </a:r>
            <a:r>
              <a:rPr lang="zh-CN" altLang="en-US" dirty="0"/>
              <a:t>，需要通过访问慢速</a:t>
            </a:r>
            <a:r>
              <a:rPr lang="en-US" altLang="zh-CN" dirty="0"/>
              <a:t>RAM</a:t>
            </a:r>
            <a:r>
              <a:rPr lang="zh-CN" altLang="en-US" dirty="0"/>
              <a:t>中的页表计算出相应的物理地址。</a:t>
            </a:r>
          </a:p>
        </p:txBody>
      </p:sp>
      <p:sp>
        <p:nvSpPr>
          <p:cNvPr id="4" name="TextBox 3">
            <a:extLst>
              <a:ext uri="{FF2B5EF4-FFF2-40B4-BE49-F238E27FC236}">
                <a16:creationId xmlns:a16="http://schemas.microsoft.com/office/drawing/2014/main" id="{00120AE7-073A-B5DA-335D-952766CD38F8}"/>
              </a:ext>
            </a:extLst>
          </p:cNvPr>
          <p:cNvSpPr txBox="1"/>
          <p:nvPr/>
        </p:nvSpPr>
        <p:spPr>
          <a:xfrm>
            <a:off x="910167" y="1456293"/>
            <a:ext cx="7109639" cy="369332"/>
          </a:xfrm>
          <a:prstGeom prst="rect">
            <a:avLst/>
          </a:prstGeom>
          <a:noFill/>
        </p:spPr>
        <p:txBody>
          <a:bodyPr wrap="none" rtlCol="0">
            <a:spAutoFit/>
          </a:bodyPr>
          <a:lstStyle/>
          <a:p>
            <a:r>
              <a:rPr lang="zh-CN" altLang="en-US" dirty="0"/>
              <a:t>将曲线拆分成多个大小相等的块来执行均匀分割。这样做有很多原因</a:t>
            </a:r>
          </a:p>
        </p:txBody>
      </p:sp>
    </p:spTree>
    <p:extLst>
      <p:ext uri="{BB962C8B-B14F-4D97-AF65-F5344CB8AC3E}">
        <p14:creationId xmlns:p14="http://schemas.microsoft.com/office/powerpoint/2010/main" val="2898442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动画压缩</a:t>
            </a:r>
            <a:endParaRPr lang="en-US" altLang="zh-CN"/>
          </a:p>
        </p:txBody>
      </p:sp>
      <p:sp>
        <p:nvSpPr>
          <p:cNvPr id="3" name="内容占位符 2"/>
          <p:cNvSpPr>
            <a:spLocks noGrp="1"/>
          </p:cNvSpPr>
          <p:nvPr>
            <p:ph idx="1"/>
          </p:nvPr>
        </p:nvSpPr>
        <p:spPr/>
        <p:txBody>
          <a:bodyPr/>
          <a:lstStyle/>
          <a:p>
            <a:r>
              <a:rPr lang="zh-CN" altLang="en-US" dirty="0"/>
              <a:t>前置知识</a:t>
            </a:r>
            <a:endParaRPr lang="en-US" altLang="zh-CN" dirty="0"/>
          </a:p>
          <a:p>
            <a:r>
              <a:rPr lang="zh-CN" altLang="en-US" dirty="0"/>
              <a:t>面临问题</a:t>
            </a:r>
          </a:p>
          <a:p>
            <a:r>
              <a:rPr lang="zh-CN" altLang="en-US" dirty="0"/>
              <a:t>解决过程</a:t>
            </a:r>
          </a:p>
          <a:p>
            <a:r>
              <a:rPr lang="zh-CN" altLang="en-US" dirty="0"/>
              <a:t>成果</a:t>
            </a:r>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039EF-D5F5-D4A8-8B19-051D1D96950B}"/>
              </a:ext>
            </a:extLst>
          </p:cNvPr>
          <p:cNvSpPr>
            <a:spLocks noGrp="1"/>
          </p:cNvSpPr>
          <p:nvPr>
            <p:ph type="title"/>
          </p:nvPr>
        </p:nvSpPr>
        <p:spPr>
          <a:xfrm>
            <a:off x="635000" y="640823"/>
            <a:ext cx="3418659" cy="5583148"/>
          </a:xfrm>
        </p:spPr>
        <p:txBody>
          <a:bodyPr anchor="ctr">
            <a:normAutofit/>
          </a:bodyPr>
          <a:lstStyle/>
          <a:p>
            <a:r>
              <a:rPr lang="zh-CN" altLang="en-US" sz="5400" dirty="0"/>
              <a:t>主要压缩算法</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5B4AD4F-D9D0-2DA1-71AC-CC66D9438DC8}"/>
              </a:ext>
            </a:extLst>
          </p:cNvPr>
          <p:cNvGraphicFramePr>
            <a:graphicFrameLocks noGrp="1"/>
          </p:cNvGraphicFramePr>
          <p:nvPr>
            <p:ph idx="1"/>
            <p:extLst>
              <p:ext uri="{D42A27DB-BD31-4B8C-83A1-F6EECF244321}">
                <p14:modId xmlns:p14="http://schemas.microsoft.com/office/powerpoint/2010/main" val="114360897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362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3938-FF29-81F1-0DFA-86FDB0925E47}"/>
              </a:ext>
            </a:extLst>
          </p:cNvPr>
          <p:cNvSpPr>
            <a:spLocks noGrp="1"/>
          </p:cNvSpPr>
          <p:nvPr>
            <p:ph type="title"/>
          </p:nvPr>
        </p:nvSpPr>
        <p:spPr/>
        <p:txBody>
          <a:bodyPr/>
          <a:lstStyle/>
          <a:p>
            <a:r>
              <a:rPr lang="en-US" altLang="zh-CN" dirty="0"/>
              <a:t>Advanced Quantization </a:t>
            </a:r>
            <a:r>
              <a:rPr lang="zh-CN" altLang="en-US" dirty="0"/>
              <a:t>高级量化</a:t>
            </a:r>
          </a:p>
        </p:txBody>
      </p:sp>
      <p:sp>
        <p:nvSpPr>
          <p:cNvPr id="3" name="Content Placeholder 2">
            <a:extLst>
              <a:ext uri="{FF2B5EF4-FFF2-40B4-BE49-F238E27FC236}">
                <a16:creationId xmlns:a16="http://schemas.microsoft.com/office/drawing/2014/main" id="{9127AA26-0B9F-B0D4-582E-916C379467CA}"/>
              </a:ext>
            </a:extLst>
          </p:cNvPr>
          <p:cNvSpPr>
            <a:spLocks noGrp="1"/>
          </p:cNvSpPr>
          <p:nvPr>
            <p:ph idx="1"/>
          </p:nvPr>
        </p:nvSpPr>
        <p:spPr/>
        <p:txBody>
          <a:bodyPr/>
          <a:lstStyle/>
          <a:p>
            <a:r>
              <a:rPr lang="en-US" altLang="zh-CN" dirty="0"/>
              <a:t>Variable Bit Rate </a:t>
            </a:r>
            <a:r>
              <a:rPr lang="zh-CN" altLang="en-US" dirty="0"/>
              <a:t>可变比特率</a:t>
            </a:r>
            <a:endParaRPr lang="en-US" altLang="zh-CN" dirty="0"/>
          </a:p>
          <a:p>
            <a:pPr lvl="1"/>
            <a:r>
              <a:rPr lang="zh-CN" altLang="en-US" dirty="0"/>
              <a:t>数据分层，比如根骨骼可能需要更高的精度，叶子骨骼需要更低的精度</a:t>
            </a:r>
            <a:endParaRPr lang="en-US" altLang="zh-CN" dirty="0"/>
          </a:p>
          <a:p>
            <a:r>
              <a:rPr lang="en-US" altLang="zh-CN" dirty="0"/>
              <a:t>Per Clip</a:t>
            </a:r>
          </a:p>
          <a:p>
            <a:pPr lvl="1"/>
            <a:r>
              <a:rPr lang="zh-CN" altLang="en-US" dirty="0"/>
              <a:t>找到满足所有精度阈值的最小值</a:t>
            </a:r>
            <a:endParaRPr lang="en-US" altLang="zh-CN" dirty="0"/>
          </a:p>
          <a:p>
            <a:r>
              <a:rPr lang="en-US" altLang="zh-CN" dirty="0"/>
              <a:t>Per Track Type</a:t>
            </a:r>
          </a:p>
          <a:p>
            <a:pPr lvl="1"/>
            <a:r>
              <a:rPr lang="en-US" altLang="zh-CN" dirty="0" err="1"/>
              <a:t>Rotation,Translation,Scale</a:t>
            </a:r>
            <a:endParaRPr lang="en-US" altLang="zh-CN" dirty="0"/>
          </a:p>
          <a:p>
            <a:pPr lvl="1"/>
            <a:r>
              <a:rPr lang="en-US" altLang="zh-CN" dirty="0"/>
              <a:t>Bit Rate</a:t>
            </a:r>
          </a:p>
          <a:p>
            <a:r>
              <a:rPr lang="en-US" altLang="zh-CN" dirty="0"/>
              <a:t>Per Track</a:t>
            </a:r>
          </a:p>
          <a:p>
            <a:pPr lvl="1"/>
            <a:r>
              <a:rPr lang="en-US" altLang="zh-CN" dirty="0"/>
              <a:t>Bit Rate</a:t>
            </a:r>
          </a:p>
          <a:p>
            <a:endParaRPr lang="zh-CN" altLang="en-US" dirty="0"/>
          </a:p>
        </p:txBody>
      </p:sp>
    </p:spTree>
    <p:extLst>
      <p:ext uri="{BB962C8B-B14F-4D97-AF65-F5344CB8AC3E}">
        <p14:creationId xmlns:p14="http://schemas.microsoft.com/office/powerpoint/2010/main" val="2294667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lgorithm Initial State">
            <a:extLst>
              <a:ext uri="{FF2B5EF4-FFF2-40B4-BE49-F238E27FC236}">
                <a16:creationId xmlns:a16="http://schemas.microsoft.com/office/drawing/2014/main" id="{BBF3661B-B5F2-1330-ACFF-6A988F2B3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11450"/>
            <a:ext cx="12192000" cy="4146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82874E-99DC-CF6C-F12C-2466F9D0F005}"/>
              </a:ext>
            </a:extLst>
          </p:cNvPr>
          <p:cNvSpPr>
            <a:spLocks noGrp="1"/>
          </p:cNvSpPr>
          <p:nvPr>
            <p:ph type="title"/>
          </p:nvPr>
        </p:nvSpPr>
        <p:spPr/>
        <p:txBody>
          <a:bodyPr/>
          <a:lstStyle/>
          <a:p>
            <a:r>
              <a:rPr lang="en-US" altLang="zh-CN" dirty="0"/>
              <a:t>Advanced Quantization </a:t>
            </a:r>
            <a:r>
              <a:rPr lang="zh-CN" altLang="en-US" dirty="0"/>
              <a:t>高级量化</a:t>
            </a:r>
          </a:p>
        </p:txBody>
      </p:sp>
      <p:sp>
        <p:nvSpPr>
          <p:cNvPr id="5" name="Content Placeholder 4">
            <a:extLst>
              <a:ext uri="{FF2B5EF4-FFF2-40B4-BE49-F238E27FC236}">
                <a16:creationId xmlns:a16="http://schemas.microsoft.com/office/drawing/2014/main" id="{6A36E517-B39D-715F-6B0F-65DD25A4DA21}"/>
              </a:ext>
            </a:extLst>
          </p:cNvPr>
          <p:cNvSpPr>
            <a:spLocks noGrp="1"/>
          </p:cNvSpPr>
          <p:nvPr>
            <p:ph idx="1"/>
          </p:nvPr>
        </p:nvSpPr>
        <p:spPr/>
        <p:txBody>
          <a:bodyPr/>
          <a:lstStyle/>
          <a:p>
            <a:r>
              <a:rPr lang="en-US" altLang="zh-CN" dirty="0"/>
              <a:t>0,3,4,…,16,23</a:t>
            </a:r>
            <a:endParaRPr lang="zh-CN" altLang="en-US" dirty="0"/>
          </a:p>
        </p:txBody>
      </p:sp>
    </p:spTree>
    <p:extLst>
      <p:ext uri="{BB962C8B-B14F-4D97-AF65-F5344CB8AC3E}">
        <p14:creationId xmlns:p14="http://schemas.microsoft.com/office/powerpoint/2010/main" val="296359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lgorithm Phase 1">
            <a:extLst>
              <a:ext uri="{FF2B5EF4-FFF2-40B4-BE49-F238E27FC236}">
                <a16:creationId xmlns:a16="http://schemas.microsoft.com/office/drawing/2014/main" id="{E929E290-B3EC-001D-6C54-376382B9F145}"/>
              </a:ext>
            </a:extLst>
          </p:cNvPr>
          <p:cNvSpPr>
            <a:spLocks noChangeAspect="1" noChangeArrowheads="1"/>
          </p:cNvSpPr>
          <p:nvPr/>
        </p:nvSpPr>
        <p:spPr bwMode="auto">
          <a:xfrm>
            <a:off x="5901655" y="4762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descr="Algorithm Phase 1">
            <a:extLst>
              <a:ext uri="{FF2B5EF4-FFF2-40B4-BE49-F238E27FC236}">
                <a16:creationId xmlns:a16="http://schemas.microsoft.com/office/drawing/2014/main" id="{C1A8CA46-2E6A-C5E1-AF8A-8AA50DD79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55" y="2971800"/>
            <a:ext cx="114300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D1DD4F-A682-1CE1-7F08-FCB64A435E3E}"/>
              </a:ext>
            </a:extLst>
          </p:cNvPr>
          <p:cNvSpPr>
            <a:spLocks noGrp="1"/>
          </p:cNvSpPr>
          <p:nvPr>
            <p:ph type="title"/>
          </p:nvPr>
        </p:nvSpPr>
        <p:spPr/>
        <p:txBody>
          <a:bodyPr/>
          <a:lstStyle/>
          <a:p>
            <a:r>
              <a:rPr lang="zh-CN" altLang="en-US" dirty="0"/>
              <a:t>高级量化</a:t>
            </a:r>
          </a:p>
        </p:txBody>
      </p:sp>
      <p:sp>
        <p:nvSpPr>
          <p:cNvPr id="3" name="Content Placeholder 2">
            <a:extLst>
              <a:ext uri="{FF2B5EF4-FFF2-40B4-BE49-F238E27FC236}">
                <a16:creationId xmlns:a16="http://schemas.microsoft.com/office/drawing/2014/main" id="{C94F2789-3A8E-D62E-8346-B6AE06C4920F}"/>
              </a:ext>
            </a:extLst>
          </p:cNvPr>
          <p:cNvSpPr>
            <a:spLocks noGrp="1"/>
          </p:cNvSpPr>
          <p:nvPr>
            <p:ph idx="1"/>
          </p:nvPr>
        </p:nvSpPr>
        <p:spPr>
          <a:xfrm>
            <a:off x="838200" y="1578150"/>
            <a:ext cx="10515600" cy="4351338"/>
          </a:xfrm>
        </p:spPr>
        <p:txBody>
          <a:bodyPr/>
          <a:lstStyle/>
          <a:p>
            <a:r>
              <a:rPr lang="en-US" altLang="zh-CN" dirty="0"/>
              <a:t>0,3,4,…,16,23</a:t>
            </a:r>
          </a:p>
          <a:p>
            <a:r>
              <a:rPr lang="zh-CN" altLang="en-US" dirty="0"/>
              <a:t>第一阶段在锁定</a:t>
            </a:r>
            <a:r>
              <a:rPr lang="en-US" altLang="zh-CN" dirty="0"/>
              <a:t>Root Tracks</a:t>
            </a:r>
            <a:r>
              <a:rPr lang="zh-CN" altLang="en-US" dirty="0"/>
              <a:t>之后尽可能降低每个轨道的比特率，使他们的误差接近于我们的阈值。</a:t>
            </a:r>
          </a:p>
        </p:txBody>
      </p:sp>
    </p:spTree>
    <p:extLst>
      <p:ext uri="{BB962C8B-B14F-4D97-AF65-F5344CB8AC3E}">
        <p14:creationId xmlns:p14="http://schemas.microsoft.com/office/powerpoint/2010/main" val="3525313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lgorithm Phase 2">
            <a:extLst>
              <a:ext uri="{FF2B5EF4-FFF2-40B4-BE49-F238E27FC236}">
                <a16:creationId xmlns:a16="http://schemas.microsoft.com/office/drawing/2014/main" id="{92EE3578-0263-9EF8-049E-742BC73C0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971800"/>
            <a:ext cx="114300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6EFFF8-09B5-E2CF-EF70-DF86B77682DD}"/>
              </a:ext>
            </a:extLst>
          </p:cNvPr>
          <p:cNvSpPr>
            <a:spLocks noGrp="1"/>
          </p:cNvSpPr>
          <p:nvPr>
            <p:ph type="title"/>
          </p:nvPr>
        </p:nvSpPr>
        <p:spPr/>
        <p:txBody>
          <a:bodyPr/>
          <a:lstStyle/>
          <a:p>
            <a:r>
              <a:rPr lang="zh-CN" altLang="en-US" dirty="0"/>
              <a:t>高级量化</a:t>
            </a:r>
          </a:p>
        </p:txBody>
      </p:sp>
      <p:sp>
        <p:nvSpPr>
          <p:cNvPr id="3" name="Content Placeholder 2">
            <a:extLst>
              <a:ext uri="{FF2B5EF4-FFF2-40B4-BE49-F238E27FC236}">
                <a16:creationId xmlns:a16="http://schemas.microsoft.com/office/drawing/2014/main" id="{E78FF121-6A47-B059-7409-71FE578ECADA}"/>
              </a:ext>
            </a:extLst>
          </p:cNvPr>
          <p:cNvSpPr>
            <a:spLocks noGrp="1"/>
          </p:cNvSpPr>
          <p:nvPr>
            <p:ph idx="1"/>
          </p:nvPr>
        </p:nvSpPr>
        <p:spPr>
          <a:xfrm>
            <a:off x="838200" y="1690688"/>
            <a:ext cx="10515600" cy="4351338"/>
          </a:xfrm>
        </p:spPr>
        <p:txBody>
          <a:bodyPr/>
          <a:lstStyle/>
          <a:p>
            <a:r>
              <a:rPr lang="en-US" altLang="zh-CN" dirty="0"/>
              <a:t>0,3,4,…,16,23</a:t>
            </a:r>
          </a:p>
          <a:p>
            <a:r>
              <a:rPr lang="zh-CN" altLang="en-US" dirty="0"/>
              <a:t>第二阶段迭代我们所有的轨道，尽可能降低比特率直到达到我们的阈值。</a:t>
            </a:r>
          </a:p>
        </p:txBody>
      </p:sp>
    </p:spTree>
    <p:extLst>
      <p:ext uri="{BB962C8B-B14F-4D97-AF65-F5344CB8AC3E}">
        <p14:creationId xmlns:p14="http://schemas.microsoft.com/office/powerpoint/2010/main" val="269007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D63B22-801C-5CD1-CF4F-840FA5814BA6}"/>
              </a:ext>
            </a:extLst>
          </p:cNvPr>
          <p:cNvSpPr>
            <a:spLocks noGrp="1"/>
          </p:cNvSpPr>
          <p:nvPr>
            <p:ph type="title"/>
          </p:nvPr>
        </p:nvSpPr>
        <p:spPr>
          <a:xfrm>
            <a:off x="630936" y="502920"/>
            <a:ext cx="3419856" cy="1463040"/>
          </a:xfrm>
        </p:spPr>
        <p:txBody>
          <a:bodyPr anchor="ctr">
            <a:normAutofit/>
          </a:bodyPr>
          <a:lstStyle/>
          <a:p>
            <a:r>
              <a:rPr lang="zh-CN" altLang="en-US" sz="4800"/>
              <a:t>高级量化</a:t>
            </a:r>
          </a:p>
        </p:txBody>
      </p:sp>
      <p:sp>
        <p:nvSpPr>
          <p:cNvPr id="410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D52194-D17E-9369-8C35-3214799A815A}"/>
              </a:ext>
            </a:extLst>
          </p:cNvPr>
          <p:cNvSpPr>
            <a:spLocks noGrp="1"/>
          </p:cNvSpPr>
          <p:nvPr>
            <p:ph idx="1"/>
          </p:nvPr>
        </p:nvSpPr>
        <p:spPr>
          <a:xfrm>
            <a:off x="4654295" y="502920"/>
            <a:ext cx="6894576" cy="1463040"/>
          </a:xfrm>
        </p:spPr>
        <p:txBody>
          <a:bodyPr anchor="ctr">
            <a:normAutofit fontScale="92500" lnSpcReduction="10000"/>
          </a:bodyPr>
          <a:lstStyle/>
          <a:p>
            <a:r>
              <a:rPr lang="zh-CN" altLang="en-US" sz="2200" dirty="0"/>
              <a:t>处理顺序</a:t>
            </a:r>
            <a:endParaRPr lang="en-US" altLang="zh-CN" sz="2200" dirty="0"/>
          </a:p>
          <a:p>
            <a:pPr lvl="1"/>
            <a:r>
              <a:rPr lang="zh-CN" altLang="en-US" sz="2200" dirty="0"/>
              <a:t>从</a:t>
            </a:r>
            <a:r>
              <a:rPr lang="en-US" altLang="zh-CN" sz="2200" dirty="0"/>
              <a:t>Root bone-&gt;Leaf bones</a:t>
            </a:r>
            <a:r>
              <a:rPr lang="zh-CN" altLang="en-US" sz="2200" dirty="0"/>
              <a:t>，内存减少</a:t>
            </a:r>
            <a:r>
              <a:rPr lang="en-US" altLang="zh-CN" sz="2200" dirty="0"/>
              <a:t>2%</a:t>
            </a:r>
          </a:p>
          <a:p>
            <a:pPr lvl="1"/>
            <a:r>
              <a:rPr lang="zh-CN" altLang="en-US" sz="2200" dirty="0"/>
              <a:t>从</a:t>
            </a:r>
            <a:r>
              <a:rPr lang="en-US" altLang="zh-CN" sz="2200" dirty="0"/>
              <a:t>leaf bones</a:t>
            </a:r>
            <a:r>
              <a:rPr lang="zh-CN" altLang="en-US" sz="2200" dirty="0"/>
              <a:t>开始，选择较低的比特率的时候，转化率会更高一些，因为</a:t>
            </a:r>
            <a:r>
              <a:rPr lang="en-US" altLang="zh-CN" sz="2200" dirty="0"/>
              <a:t>parent bone</a:t>
            </a:r>
            <a:r>
              <a:rPr lang="zh-CN" altLang="en-US" sz="2200" dirty="0"/>
              <a:t>对整体的精度影响会更大一些。</a:t>
            </a:r>
          </a:p>
        </p:txBody>
      </p:sp>
      <p:pic>
        <p:nvPicPr>
          <p:cNvPr id="4098" name="Picture 2" descr="Bit Rate Distribution">
            <a:extLst>
              <a:ext uri="{FF2B5EF4-FFF2-40B4-BE49-F238E27FC236}">
                <a16:creationId xmlns:a16="http://schemas.microsoft.com/office/drawing/2014/main" id="{55DE6D0C-6BFC-8650-16B0-9E826FBBC9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428210"/>
            <a:ext cx="10917936" cy="368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17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6E1FF-E53D-ED65-240C-D105A679877B}"/>
              </a:ext>
            </a:extLst>
          </p:cNvPr>
          <p:cNvSpPr>
            <a:spLocks noGrp="1"/>
          </p:cNvSpPr>
          <p:nvPr>
            <p:ph type="title"/>
          </p:nvPr>
        </p:nvSpPr>
        <p:spPr>
          <a:xfrm>
            <a:off x="635000" y="640823"/>
            <a:ext cx="3418659" cy="5583148"/>
          </a:xfrm>
        </p:spPr>
        <p:txBody>
          <a:bodyPr anchor="ctr">
            <a:normAutofit/>
          </a:bodyPr>
          <a:lstStyle/>
          <a:p>
            <a:r>
              <a:rPr lang="zh-CN" altLang="en-US" sz="5400"/>
              <a:t>子采样</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2ECA6C5-6395-32E5-3B67-354AB30B86E4}"/>
              </a:ext>
            </a:extLst>
          </p:cNvPr>
          <p:cNvGraphicFramePr>
            <a:graphicFrameLocks noGrp="1"/>
          </p:cNvGraphicFramePr>
          <p:nvPr>
            <p:ph idx="1"/>
            <p:extLst>
              <p:ext uri="{D42A27DB-BD31-4B8C-83A1-F6EECF244321}">
                <p14:modId xmlns:p14="http://schemas.microsoft.com/office/powerpoint/2010/main" val="31898686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2786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7" name="Rectangle 208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89" name="Rectangle 208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079EB7-95EF-1D08-BE6D-32FC3DAB8C21}"/>
              </a:ext>
            </a:extLst>
          </p:cNvPr>
          <p:cNvSpPr>
            <a:spLocks noGrp="1"/>
          </p:cNvSpPr>
          <p:nvPr>
            <p:ph type="title"/>
          </p:nvPr>
        </p:nvSpPr>
        <p:spPr>
          <a:xfrm>
            <a:off x="841248" y="510047"/>
            <a:ext cx="3300984" cy="1645920"/>
          </a:xfrm>
        </p:spPr>
        <p:txBody>
          <a:bodyPr vert="horz" lIns="91440" tIns="45720" rIns="91440" bIns="45720" rtlCol="0">
            <a:normAutofit/>
          </a:bodyPr>
          <a:lstStyle/>
          <a:p>
            <a:r>
              <a:rPr lang="en-US" altLang="zh-CN" sz="2800" kern="1200">
                <a:latin typeface="+mj-lt"/>
                <a:ea typeface="+mj-ea"/>
                <a:cs typeface="+mj-cs"/>
              </a:rPr>
              <a:t>Linear Key Reduction </a:t>
            </a:r>
            <a:r>
              <a:rPr lang="zh-CN" altLang="en-US" sz="2800" kern="1200">
                <a:latin typeface="+mj-lt"/>
                <a:ea typeface="+mj-ea"/>
                <a:cs typeface="+mj-cs"/>
              </a:rPr>
              <a:t>线性关键帧减少</a:t>
            </a:r>
          </a:p>
        </p:txBody>
      </p:sp>
      <p:sp>
        <p:nvSpPr>
          <p:cNvPr id="2091" name="Rectangle 209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93" name="Rectangle 209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C08BA573-B722-643D-7A10-A358002BB2C0}"/>
              </a:ext>
            </a:extLst>
          </p:cNvPr>
          <p:cNvSpPr>
            <a:spLocks noGrp="1"/>
          </p:cNvSpPr>
          <p:nvPr>
            <p:ph idx="1"/>
          </p:nvPr>
        </p:nvSpPr>
        <p:spPr>
          <a:xfrm>
            <a:off x="4581144" y="510047"/>
            <a:ext cx="6858000" cy="1645920"/>
          </a:xfrm>
        </p:spPr>
        <p:txBody>
          <a:bodyPr anchor="ctr">
            <a:normAutofit/>
          </a:bodyPr>
          <a:lstStyle/>
          <a:p>
            <a:r>
              <a:rPr lang="zh-CN" altLang="en-US" sz="1800"/>
              <a:t>选择一个</a:t>
            </a:r>
            <a:r>
              <a:rPr lang="en-US" altLang="zh-CN" sz="1800"/>
              <a:t>Key</a:t>
            </a:r>
          </a:p>
          <a:p>
            <a:r>
              <a:rPr lang="zh-CN" altLang="en-US" sz="1800"/>
              <a:t>计算它的邻居线性插值得到的值</a:t>
            </a:r>
            <a:endParaRPr lang="en-US" altLang="zh-CN" sz="1800"/>
          </a:p>
          <a:p>
            <a:r>
              <a:rPr lang="zh-CN" altLang="en-US" sz="1800"/>
              <a:t>如果结果可以接受，删除</a:t>
            </a:r>
          </a:p>
        </p:txBody>
      </p:sp>
      <p:pic>
        <p:nvPicPr>
          <p:cNvPr id="2050" name="Picture 2" descr="Some Keys">
            <a:extLst>
              <a:ext uri="{FF2B5EF4-FFF2-40B4-BE49-F238E27FC236}">
                <a16:creationId xmlns:a16="http://schemas.microsoft.com/office/drawing/2014/main" id="{1CCFF77C-1FCC-6EFF-8F2B-7E360A4AC4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43" r="11343" b="1"/>
          <a:stretch/>
        </p:blipFill>
        <p:spPr bwMode="auto">
          <a:xfrm>
            <a:off x="591429" y="2606462"/>
            <a:ext cx="3517158" cy="36393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ey #4">
            <a:extLst>
              <a:ext uri="{FF2B5EF4-FFF2-40B4-BE49-F238E27FC236}">
                <a16:creationId xmlns:a16="http://schemas.microsoft.com/office/drawing/2014/main" id="{43997EA7-B6A1-5A4D-EE47-2DD02CCF72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3" r="9673" b="1"/>
          <a:stretch/>
        </p:blipFill>
        <p:spPr bwMode="auto">
          <a:xfrm>
            <a:off x="4381244" y="2606462"/>
            <a:ext cx="3517157" cy="36393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ey #3">
            <a:extLst>
              <a:ext uri="{FF2B5EF4-FFF2-40B4-BE49-F238E27FC236}">
                <a16:creationId xmlns:a16="http://schemas.microsoft.com/office/drawing/2014/main" id="{257D5326-05F3-76BA-ACAD-AF372AEBED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21" r="10165" b="1"/>
          <a:stretch/>
        </p:blipFill>
        <p:spPr bwMode="auto">
          <a:xfrm>
            <a:off x="8171060" y="2606462"/>
            <a:ext cx="3517158" cy="363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67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动画压缩成果</a:t>
            </a:r>
          </a:p>
        </p:txBody>
      </p:sp>
      <p:graphicFrame>
        <p:nvGraphicFramePr>
          <p:cNvPr id="4" name="内容占位符 3" descr="7b0a202020202263686172745265734964223a20223230343736303836220a7d0a"/>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Strail</a:t>
            </a:r>
            <a:r>
              <a:rPr lang="en-US" altLang="zh-CN" dirty="0"/>
              <a:t> </a:t>
            </a:r>
            <a:r>
              <a:rPr lang="zh-CN" altLang="en-US" dirty="0"/>
              <a:t>拖尾渲染组件</a:t>
            </a:r>
            <a:endParaRPr lang="en-US" altLang="zh-CN" dirty="0"/>
          </a:p>
        </p:txBody>
      </p:sp>
      <p:sp>
        <p:nvSpPr>
          <p:cNvPr id="3" name="内容占位符 2"/>
          <p:cNvSpPr>
            <a:spLocks noGrp="1"/>
          </p:cNvSpPr>
          <p:nvPr>
            <p:ph idx="1"/>
          </p:nvPr>
        </p:nvSpPr>
        <p:spPr/>
        <p:txBody>
          <a:bodyPr/>
          <a:lstStyle/>
          <a:p>
            <a:r>
              <a:rPr lang="zh-CN" altLang="en-US" dirty="0"/>
              <a:t>前置知识</a:t>
            </a:r>
            <a:endParaRPr lang="en-US" altLang="zh-CN" dirty="0"/>
          </a:p>
          <a:p>
            <a:r>
              <a:rPr lang="zh-CN" altLang="en-US" dirty="0"/>
              <a:t>介绍</a:t>
            </a:r>
          </a:p>
          <a:p>
            <a:r>
              <a:rPr lang="zh-CN" altLang="en-US" dirty="0"/>
              <a:t>面临问题</a:t>
            </a:r>
          </a:p>
          <a:p>
            <a:r>
              <a:rPr lang="zh-CN" altLang="en-US" dirty="0"/>
              <a:t>解决过程</a:t>
            </a:r>
          </a:p>
          <a:p>
            <a:r>
              <a:rPr lang="zh-CN" altLang="en-US" dirty="0"/>
              <a:t>成果</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3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aphical user interface, website&#10;&#10;Description automatically generated">
            <a:extLst>
              <a:ext uri="{FF2B5EF4-FFF2-40B4-BE49-F238E27FC236}">
                <a16:creationId xmlns:a16="http://schemas.microsoft.com/office/drawing/2014/main" id="{8544EA16-B4F6-923F-7E9C-3AC1FCBF2A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49010" y="457200"/>
            <a:ext cx="769398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470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08E5833-0E28-942A-67B1-BD1A20E55C8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763848" y="643466"/>
            <a:ext cx="4664303" cy="5571067"/>
          </a:xfrm>
          <a:prstGeom prst="rect">
            <a:avLst/>
          </a:prstGeom>
        </p:spPr>
      </p:pic>
      <p:sp>
        <p:nvSpPr>
          <p:cNvPr id="4" name="AutoShape 2">
            <a:extLst>
              <a:ext uri="{FF2B5EF4-FFF2-40B4-BE49-F238E27FC236}">
                <a16:creationId xmlns:a16="http://schemas.microsoft.com/office/drawing/2014/main" id="{835361E6-2BCA-8475-BE63-A524256F01A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a:extLst>
              <a:ext uri="{FF2B5EF4-FFF2-40B4-BE49-F238E27FC236}">
                <a16:creationId xmlns:a16="http://schemas.microsoft.com/office/drawing/2014/main" id="{586FCA23-D299-E15D-9B68-38B0B0119A1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68203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BD6C-7114-1D02-943F-B90A27CA4E34}"/>
              </a:ext>
            </a:extLst>
          </p:cNvPr>
          <p:cNvSpPr>
            <a:spLocks noGrp="1"/>
          </p:cNvSpPr>
          <p:nvPr>
            <p:ph type="title"/>
          </p:nvPr>
        </p:nvSpPr>
        <p:spPr>
          <a:xfrm>
            <a:off x="762000" y="1138036"/>
            <a:ext cx="4085665" cy="1402470"/>
          </a:xfrm>
        </p:spPr>
        <p:txBody>
          <a:bodyPr anchor="t">
            <a:normAutofit/>
          </a:bodyPr>
          <a:lstStyle/>
          <a:p>
            <a:r>
              <a:rPr lang="zh-CN" altLang="en-US" sz="3200"/>
              <a:t>前置知识（</a:t>
            </a:r>
            <a:r>
              <a:rPr lang="en-US" altLang="zh-CN" sz="3200"/>
              <a:t>SIMD</a:t>
            </a:r>
            <a:r>
              <a:rPr lang="zh-CN" altLang="en-US" sz="3200"/>
              <a:t>）</a:t>
            </a:r>
          </a:p>
        </p:txBody>
      </p:sp>
      <p:cxnSp>
        <p:nvCxnSpPr>
          <p:cNvPr id="10247" name="Straight Connector 1024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47BF81-8E40-8158-AF49-012CCC4B8FBF}"/>
              </a:ext>
            </a:extLst>
          </p:cNvPr>
          <p:cNvSpPr>
            <a:spLocks noGrp="1"/>
          </p:cNvSpPr>
          <p:nvPr>
            <p:ph idx="1"/>
          </p:nvPr>
        </p:nvSpPr>
        <p:spPr>
          <a:xfrm>
            <a:off x="762000" y="2551176"/>
            <a:ext cx="4085665" cy="3591207"/>
          </a:xfrm>
        </p:spPr>
        <p:txBody>
          <a:bodyPr>
            <a:normAutofit/>
          </a:bodyPr>
          <a:lstStyle/>
          <a:p>
            <a:r>
              <a:rPr lang="en-US" altLang="zh-CN" sz="2000" b="0" i="0">
                <a:effectLst/>
                <a:latin typeface="-apple-system"/>
              </a:rPr>
              <a:t>SIMD(</a:t>
            </a:r>
            <a:r>
              <a:rPr lang="en-US" altLang="zh-CN" sz="2000" b="1" i="0">
                <a:effectLst/>
                <a:latin typeface="-apple-system"/>
              </a:rPr>
              <a:t>Single Instruction Multiple Data</a:t>
            </a:r>
            <a:r>
              <a:rPr lang="en-US" altLang="zh-CN" sz="2000" b="0" i="0">
                <a:effectLst/>
                <a:latin typeface="-apple-system"/>
              </a:rPr>
              <a:t>)</a:t>
            </a:r>
            <a:r>
              <a:rPr lang="zh-CN" altLang="en-US" sz="2000" b="0" i="0">
                <a:effectLst/>
                <a:latin typeface="-apple-system"/>
              </a:rPr>
              <a:t>即单指令流多数据流，是一种采用一个控制器来控制多个处理器，同时对一组数据（又称“数据向量”）中的每一个分别执行相同的操作从而实现空间上的并行性的技术。简单来说就是一个指令能够同时处理多个数据。</a:t>
            </a:r>
            <a:endParaRPr lang="zh-CN" altLang="en-US" sz="2000"/>
          </a:p>
        </p:txBody>
      </p:sp>
      <p:pic>
        <p:nvPicPr>
          <p:cNvPr id="10242" name="Picture 2" descr="undefined">
            <a:extLst>
              <a:ext uri="{FF2B5EF4-FFF2-40B4-BE49-F238E27FC236}">
                <a16:creationId xmlns:a16="http://schemas.microsoft.com/office/drawing/2014/main" id="{594AC2D8-E2D4-BB1A-B218-0DD52FF9457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25"/>
          <a:stretch/>
        </p:blipFill>
        <p:spPr bwMode="auto">
          <a:xfrm>
            <a:off x="5650992" y="10"/>
            <a:ext cx="654100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441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B507B7-80B2-6762-08C9-127FA13A4042}"/>
              </a:ext>
            </a:extLst>
          </p:cNvPr>
          <p:cNvSpPr>
            <a:spLocks noGrp="1"/>
          </p:cNvSpPr>
          <p:nvPr>
            <p:ph type="title"/>
          </p:nvPr>
        </p:nvSpPr>
        <p:spPr>
          <a:xfrm>
            <a:off x="1046746" y="586822"/>
            <a:ext cx="3560252" cy="1645920"/>
          </a:xfrm>
        </p:spPr>
        <p:txBody>
          <a:bodyPr>
            <a:normAutofit/>
          </a:bodyPr>
          <a:lstStyle/>
          <a:p>
            <a:r>
              <a:rPr lang="en-US" altLang="zh-CN" sz="3200"/>
              <a:t>SIMD</a:t>
            </a:r>
            <a:endParaRPr lang="zh-CN" altLang="en-US" sz="3200"/>
          </a:p>
        </p:txBody>
      </p:sp>
      <p:sp>
        <p:nvSpPr>
          <p:cNvPr id="30" name="Rectangle 2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448E184-9D66-7F07-7B3C-5466BB7BEC7B}"/>
              </a:ext>
            </a:extLst>
          </p:cNvPr>
          <p:cNvSpPr>
            <a:spLocks noGrp="1"/>
          </p:cNvSpPr>
          <p:nvPr>
            <p:ph idx="1"/>
          </p:nvPr>
        </p:nvSpPr>
        <p:spPr>
          <a:xfrm>
            <a:off x="5351164" y="586822"/>
            <a:ext cx="6002636" cy="1645920"/>
          </a:xfrm>
        </p:spPr>
        <p:txBody>
          <a:bodyPr anchor="ctr">
            <a:normAutofit/>
          </a:bodyPr>
          <a:lstStyle/>
          <a:p>
            <a:r>
              <a:rPr lang="en-US" altLang="zh-CN" sz="1800" dirty="0"/>
              <a:t>SSE2 Streaming SIMD Extensions</a:t>
            </a:r>
          </a:p>
          <a:p>
            <a:pPr lvl="1"/>
            <a:r>
              <a:rPr lang="en-US" altLang="zh-CN" sz="1800" b="0" i="0" dirty="0">
                <a:effectLst/>
                <a:latin typeface="open sans" panose="020B0604020202020204" pitchFamily="34" charset="0"/>
              </a:rPr>
              <a:t>SSE2</a:t>
            </a:r>
            <a:r>
              <a:rPr lang="zh-CN" altLang="en-US" sz="1800" b="0" i="0" dirty="0">
                <a:effectLst/>
                <a:latin typeface="open sans" panose="020B0604020202020204" pitchFamily="34" charset="0"/>
              </a:rPr>
              <a:t>指令一共</a:t>
            </a:r>
            <a:r>
              <a:rPr lang="en-US" altLang="zh-CN" sz="1800" b="0" i="0" dirty="0">
                <a:effectLst/>
                <a:latin typeface="open sans" panose="020B0604020202020204" pitchFamily="34" charset="0"/>
              </a:rPr>
              <a:t>144</a:t>
            </a:r>
            <a:r>
              <a:rPr lang="zh-CN" altLang="en-US" sz="1800" b="0" i="0" dirty="0">
                <a:effectLst/>
                <a:latin typeface="open sans" panose="020B0604020202020204" pitchFamily="34" charset="0"/>
              </a:rPr>
              <a:t>条，包括浮点</a:t>
            </a:r>
            <a:r>
              <a:rPr lang="en-US" altLang="zh-CN" sz="1800" b="0" i="0" dirty="0">
                <a:effectLst/>
                <a:latin typeface="open sans" panose="020B0604020202020204" pitchFamily="34" charset="0"/>
              </a:rPr>
              <a:t>SIMD</a:t>
            </a:r>
            <a:r>
              <a:rPr lang="zh-CN" altLang="en-US" sz="1800" b="0" i="0" dirty="0">
                <a:effectLst/>
                <a:latin typeface="open sans" panose="020B0604020202020204" pitchFamily="34" charset="0"/>
              </a:rPr>
              <a:t>指令、整形</a:t>
            </a:r>
            <a:r>
              <a:rPr lang="en-US" altLang="zh-CN" sz="1800" b="0" i="0" dirty="0">
                <a:effectLst/>
                <a:latin typeface="open sans" panose="020B0604020202020204" pitchFamily="34" charset="0"/>
              </a:rPr>
              <a:t>SIMD</a:t>
            </a:r>
            <a:r>
              <a:rPr lang="zh-CN" altLang="en-US" sz="1800" b="0" i="0" dirty="0">
                <a:effectLst/>
                <a:latin typeface="open sans" panose="020B0604020202020204" pitchFamily="34" charset="0"/>
              </a:rPr>
              <a:t>指令、</a:t>
            </a:r>
            <a:r>
              <a:rPr lang="en-US" altLang="zh-CN" sz="1800" b="0" i="0" dirty="0">
                <a:effectLst/>
                <a:latin typeface="open sans" panose="020B0604020202020204" pitchFamily="34" charset="0"/>
              </a:rPr>
              <a:t>SIMD</a:t>
            </a:r>
            <a:r>
              <a:rPr lang="zh-CN" altLang="en-US" sz="1800" b="0" i="0" dirty="0">
                <a:effectLst/>
                <a:latin typeface="open sans" panose="020B0604020202020204" pitchFamily="34" charset="0"/>
              </a:rPr>
              <a:t>浮点和整形数据之间转换、数据在</a:t>
            </a:r>
            <a:r>
              <a:rPr lang="en-US" altLang="zh-CN" sz="1800" b="0" i="0" dirty="0">
                <a:effectLst/>
                <a:latin typeface="open sans" panose="020B0604020202020204" pitchFamily="34" charset="0"/>
              </a:rPr>
              <a:t>MMX</a:t>
            </a:r>
            <a:r>
              <a:rPr lang="zh-CN" altLang="en-US" sz="1800" b="0" i="0" dirty="0">
                <a:effectLst/>
                <a:latin typeface="open sans" panose="020B0604020202020204" pitchFamily="34" charset="0"/>
              </a:rPr>
              <a:t>寄存器中转换等几大部分。其中重要的改进包括引入新的数据格式，如：</a:t>
            </a:r>
            <a:r>
              <a:rPr lang="en-US" altLang="zh-CN" sz="1800" b="0" i="0" dirty="0">
                <a:effectLst/>
                <a:latin typeface="open sans" panose="020B0604020202020204" pitchFamily="34" charset="0"/>
              </a:rPr>
              <a:t>128</a:t>
            </a:r>
            <a:r>
              <a:rPr lang="zh-CN" altLang="en-US" sz="1800" b="0" i="0" dirty="0">
                <a:effectLst/>
                <a:latin typeface="open sans" panose="020B0604020202020204" pitchFamily="34" charset="0"/>
              </a:rPr>
              <a:t>位</a:t>
            </a:r>
            <a:r>
              <a:rPr lang="en-US" altLang="zh-CN" sz="1800" b="0" i="0" dirty="0">
                <a:effectLst/>
                <a:latin typeface="open sans" panose="020B0604020202020204" pitchFamily="34" charset="0"/>
              </a:rPr>
              <a:t>SIMD</a:t>
            </a:r>
            <a:r>
              <a:rPr lang="zh-CN" altLang="en-US" sz="1800" b="0" i="0" dirty="0">
                <a:effectLst/>
                <a:latin typeface="open sans" panose="020B0604020202020204" pitchFamily="34" charset="0"/>
              </a:rPr>
              <a:t>整数运算和</a:t>
            </a:r>
            <a:r>
              <a:rPr lang="en-US" altLang="zh-CN" sz="1800" b="0" i="0" dirty="0">
                <a:effectLst/>
                <a:latin typeface="open sans" panose="020B0604020202020204" pitchFamily="34" charset="0"/>
              </a:rPr>
              <a:t>64</a:t>
            </a:r>
            <a:r>
              <a:rPr lang="zh-CN" altLang="en-US" sz="1800" b="0" i="0" dirty="0">
                <a:effectLst/>
                <a:latin typeface="open sans" panose="020B0604020202020204" pitchFamily="34" charset="0"/>
              </a:rPr>
              <a:t>位双精度浮点运算等。</a:t>
            </a:r>
            <a:endParaRPr lang="zh-CN" altLang="en-US" sz="1800" dirty="0"/>
          </a:p>
        </p:txBody>
      </p:sp>
      <p:pic>
        <p:nvPicPr>
          <p:cNvPr id="5" name="Picture 4" descr="Text&#10;&#10;Description automatically generated">
            <a:extLst>
              <a:ext uri="{FF2B5EF4-FFF2-40B4-BE49-F238E27FC236}">
                <a16:creationId xmlns:a16="http://schemas.microsoft.com/office/drawing/2014/main" id="{44CF2C91-3AFD-A19E-5744-C1FF28CB1C7E}"/>
              </a:ext>
            </a:extLst>
          </p:cNvPr>
          <p:cNvPicPr>
            <a:picLocks noChangeAspect="1"/>
          </p:cNvPicPr>
          <p:nvPr/>
        </p:nvPicPr>
        <p:blipFill>
          <a:blip r:embed="rId2"/>
          <a:stretch>
            <a:fillRect/>
          </a:stretch>
        </p:blipFill>
        <p:spPr>
          <a:xfrm>
            <a:off x="557784" y="3080385"/>
            <a:ext cx="11164824" cy="2791206"/>
          </a:xfrm>
          <a:prstGeom prst="rect">
            <a:avLst/>
          </a:prstGeom>
        </p:spPr>
      </p:pic>
    </p:spTree>
    <p:extLst>
      <p:ext uri="{BB962C8B-B14F-4D97-AF65-F5344CB8AC3E}">
        <p14:creationId xmlns:p14="http://schemas.microsoft.com/office/powerpoint/2010/main" val="2201261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BEFA6-DED2-5443-6CD6-D82E46D76EFC}"/>
              </a:ext>
            </a:extLst>
          </p:cNvPr>
          <p:cNvSpPr>
            <a:spLocks noGrp="1"/>
          </p:cNvSpPr>
          <p:nvPr>
            <p:ph type="title"/>
          </p:nvPr>
        </p:nvSpPr>
        <p:spPr>
          <a:xfrm>
            <a:off x="630936" y="639520"/>
            <a:ext cx="3429000" cy="1719072"/>
          </a:xfrm>
        </p:spPr>
        <p:txBody>
          <a:bodyPr anchor="b">
            <a:normAutofit/>
          </a:bodyPr>
          <a:lstStyle/>
          <a:p>
            <a:r>
              <a:rPr lang="en-US" altLang="zh-CN" sz="4600"/>
              <a:t>Job System</a:t>
            </a:r>
            <a:r>
              <a:rPr lang="zh-CN" altLang="en-US" sz="4600"/>
              <a:t> </a:t>
            </a:r>
            <a:r>
              <a:rPr lang="en-US" altLang="zh-CN" sz="4600"/>
              <a:t>(Work Thread)</a:t>
            </a:r>
            <a:endParaRPr lang="zh-CN" altLang="en-US" sz="460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CCD1A2-378E-FA69-BC9E-999C6CADAD32}"/>
              </a:ext>
            </a:extLst>
          </p:cNvPr>
          <p:cNvSpPr>
            <a:spLocks noGrp="1"/>
          </p:cNvSpPr>
          <p:nvPr>
            <p:ph idx="1"/>
          </p:nvPr>
        </p:nvSpPr>
        <p:spPr>
          <a:xfrm>
            <a:off x="630936" y="2807208"/>
            <a:ext cx="3429000" cy="3410712"/>
          </a:xfrm>
        </p:spPr>
        <p:txBody>
          <a:bodyPr anchor="t">
            <a:normAutofit/>
          </a:bodyPr>
          <a:lstStyle/>
          <a:p>
            <a:r>
              <a:rPr lang="en-US" altLang="zh-CN" sz="2200"/>
              <a:t>Job System</a:t>
            </a:r>
            <a:r>
              <a:rPr lang="zh-CN" altLang="en-US" sz="2200"/>
              <a:t>是一种高效的并行处理技术。</a:t>
            </a:r>
            <a:endParaRPr lang="en-US" altLang="zh-CN" sz="2200"/>
          </a:p>
          <a:p>
            <a:r>
              <a:rPr lang="en-US" altLang="zh-CN" sz="2200"/>
              <a:t>Job System</a:t>
            </a:r>
            <a:r>
              <a:rPr lang="zh-CN" altLang="en-US" sz="2200"/>
              <a:t>可以在</a:t>
            </a:r>
            <a:r>
              <a:rPr lang="en-US" altLang="zh-CN" sz="2200"/>
              <a:t>Unity</a:t>
            </a:r>
            <a:r>
              <a:rPr lang="zh-CN" altLang="en-US" sz="2200"/>
              <a:t>中编写多线程代码变得非常容易</a:t>
            </a:r>
            <a:endParaRPr lang="en-US" altLang="zh-CN" sz="2200"/>
          </a:p>
        </p:txBody>
      </p:sp>
      <p:pic>
        <p:nvPicPr>
          <p:cNvPr id="7" name="Picture 6">
            <a:extLst>
              <a:ext uri="{FF2B5EF4-FFF2-40B4-BE49-F238E27FC236}">
                <a16:creationId xmlns:a16="http://schemas.microsoft.com/office/drawing/2014/main" id="{58B92F4F-03AE-ABD2-E357-6C835FE79D07}"/>
              </a:ext>
            </a:extLst>
          </p:cNvPr>
          <p:cNvPicPr>
            <a:picLocks noChangeAspect="1"/>
          </p:cNvPicPr>
          <p:nvPr/>
        </p:nvPicPr>
        <p:blipFill>
          <a:blip r:embed="rId2"/>
          <a:stretch>
            <a:fillRect/>
          </a:stretch>
        </p:blipFill>
        <p:spPr>
          <a:xfrm>
            <a:off x="4654296" y="1237069"/>
            <a:ext cx="6903720" cy="4383862"/>
          </a:xfrm>
          <a:prstGeom prst="rect">
            <a:avLst/>
          </a:prstGeom>
        </p:spPr>
      </p:pic>
    </p:spTree>
    <p:extLst>
      <p:ext uri="{BB962C8B-B14F-4D97-AF65-F5344CB8AC3E}">
        <p14:creationId xmlns:p14="http://schemas.microsoft.com/office/powerpoint/2010/main" val="2318139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0B8DBF1-BC5B-FDBC-AF48-3D65D36FD318}"/>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919A470A-F691-B2DA-0FE4-18A24D0D151E}"/>
              </a:ext>
            </a:extLst>
          </p:cNvPr>
          <p:cNvSpPr>
            <a:spLocks noGrp="1"/>
          </p:cNvSpPr>
          <p:nvPr>
            <p:ph type="title"/>
          </p:nvPr>
        </p:nvSpPr>
        <p:spPr>
          <a:xfrm>
            <a:off x="838200" y="365125"/>
            <a:ext cx="10515600" cy="1325563"/>
          </a:xfrm>
        </p:spPr>
        <p:txBody>
          <a:bodyPr>
            <a:normAutofit/>
          </a:bodyPr>
          <a:lstStyle/>
          <a:p>
            <a:r>
              <a:rPr lang="en-US" altLang="zh-CN">
                <a:solidFill>
                  <a:srgbClr val="FFFFFF"/>
                </a:solidFill>
              </a:rPr>
              <a:t>Job System</a:t>
            </a:r>
            <a:endParaRPr lang="zh-CN" altLang="en-US">
              <a:solidFill>
                <a:srgbClr val="FFFFFF"/>
              </a:solidFill>
            </a:endParaRPr>
          </a:p>
        </p:txBody>
      </p:sp>
      <p:graphicFrame>
        <p:nvGraphicFramePr>
          <p:cNvPr id="5" name="Content Placeholder 2">
            <a:extLst>
              <a:ext uri="{FF2B5EF4-FFF2-40B4-BE49-F238E27FC236}">
                <a16:creationId xmlns:a16="http://schemas.microsoft.com/office/drawing/2014/main" id="{295DB660-3489-DF93-25A6-5ED2D82CD698}"/>
              </a:ext>
            </a:extLst>
          </p:cNvPr>
          <p:cNvGraphicFramePr>
            <a:graphicFrameLocks noGrp="1"/>
          </p:cNvGraphicFramePr>
          <p:nvPr>
            <p:ph idx="1"/>
            <p:extLst>
              <p:ext uri="{D42A27DB-BD31-4B8C-83A1-F6EECF244321}">
                <p14:modId xmlns:p14="http://schemas.microsoft.com/office/powerpoint/2010/main" val="23286167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189302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E8C02A-1C1F-2BB7-8289-38520CBF951B}"/>
              </a:ext>
            </a:extLst>
          </p:cNvPr>
          <p:cNvSpPr txBox="1"/>
          <p:nvPr/>
        </p:nvSpPr>
        <p:spPr>
          <a:xfrm>
            <a:off x="0" y="857985"/>
            <a:ext cx="12134850" cy="5632311"/>
          </a:xfrm>
          <a:prstGeom prst="rect">
            <a:avLst/>
          </a:prstGeom>
          <a:noFill/>
        </p:spPr>
        <p:txBody>
          <a:bodyPr wrap="square">
            <a:spAutoFit/>
          </a:bodyPr>
          <a:lstStyle/>
          <a:p>
            <a:r>
              <a:rPr lang="en-US" altLang="zh-CN" sz="1800" dirty="0" err="1">
                <a:solidFill>
                  <a:srgbClr val="2B91AF"/>
                </a:solidFill>
                <a:latin typeface="Cascadia Mono" panose="020B0609020000020004" pitchFamily="49" charset="0"/>
              </a:rPr>
              <a:t>JobFence</a:t>
            </a:r>
            <a:r>
              <a:rPr lang="en-US" altLang="zh-CN" sz="1800" dirty="0">
                <a:solidFill>
                  <a:srgbClr val="000000"/>
                </a:solidFill>
                <a:latin typeface="Cascadia Mono" panose="020B0609020000020004" pitchFamily="49" charset="0"/>
              </a:rPr>
              <a:t> fence;</a:t>
            </a:r>
          </a:p>
          <a:p>
            <a:r>
              <a:rPr lang="en-US" altLang="zh-CN" sz="1800" dirty="0" err="1">
                <a:solidFill>
                  <a:srgbClr val="000000"/>
                </a:solidFill>
                <a:latin typeface="Cascadia Mono" panose="020B0609020000020004" pitchFamily="49" charset="0"/>
              </a:rPr>
              <a:t>ScheduleJobForEach</a:t>
            </a:r>
            <a:r>
              <a:rPr lang="en-US" altLang="zh-CN" sz="1800" dirty="0">
                <a:solidFill>
                  <a:srgbClr val="000000"/>
                </a:solidFill>
                <a:latin typeface="Cascadia Mono" panose="020B0609020000020004" pitchFamily="49" charset="0"/>
              </a:rPr>
              <a:t>&lt;</a:t>
            </a:r>
            <a:r>
              <a:rPr lang="en-US" altLang="zh-CN" sz="1800" dirty="0">
                <a:solidFill>
                  <a:srgbClr val="2B91AF"/>
                </a:solidFill>
                <a:latin typeface="Cascadia Mono" panose="020B0609020000020004" pitchFamily="49" charset="0"/>
              </a:rPr>
              <a:t>Animation</a:t>
            </a:r>
            <a:r>
              <a:rPr lang="en-US" altLang="zh-CN" sz="1800" dirty="0">
                <a:solidFill>
                  <a:srgbClr val="000000"/>
                </a:solidFill>
                <a:latin typeface="Cascadia Mono" panose="020B0609020000020004" pitchFamily="49" charset="0"/>
              </a:rPr>
              <a:t>::</a:t>
            </a:r>
            <a:r>
              <a:rPr lang="en-US" altLang="zh-CN" sz="1800" dirty="0" err="1">
                <a:solidFill>
                  <a:srgbClr val="2B91AF"/>
                </a:solidFill>
                <a:latin typeface="Cascadia Mono" panose="020B0609020000020004" pitchFamily="49" charset="0"/>
              </a:rPr>
              <a:t>JobData</a:t>
            </a:r>
            <a:r>
              <a:rPr lang="en-US" altLang="zh-CN" sz="1800" dirty="0">
                <a:solidFill>
                  <a:srgbClr val="000000"/>
                </a:solidFill>
                <a:latin typeface="Cascadia Mono" panose="020B0609020000020004" pitchFamily="49" charset="0"/>
              </a:rPr>
              <a:t>&gt;(fence, </a:t>
            </a:r>
            <a:r>
              <a:rPr lang="en-US" altLang="zh-CN" sz="1800" dirty="0">
                <a:solidFill>
                  <a:srgbClr val="2B91AF"/>
                </a:solidFill>
                <a:latin typeface="Cascadia Mono" panose="020B0609020000020004" pitchFamily="49" charset="0"/>
              </a:rPr>
              <a:t>Animation</a:t>
            </a:r>
            <a:r>
              <a:rPr lang="en-US" altLang="zh-CN" sz="1800" dirty="0">
                <a:solidFill>
                  <a:srgbClr val="000000"/>
                </a:solidFill>
                <a:latin typeface="Cascadia Mono" panose="020B0609020000020004" pitchFamily="49" charset="0"/>
              </a:rPr>
              <a:t>::ProcessAnimationUpdateGroupJobPass1, &amp;jobs</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1</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 </a:t>
            </a:r>
            <a:r>
              <a:rPr lang="en-US" altLang="zh-CN" sz="1800" dirty="0" err="1">
                <a:solidFill>
                  <a:srgbClr val="0000FF"/>
                </a:solidFill>
                <a:latin typeface="Cascadia Mono" panose="020B0609020000020004" pitchFamily="49" charset="0"/>
              </a:rPr>
              <a:t>static_cast</a:t>
            </a:r>
            <a:r>
              <a:rPr lang="en-US" altLang="zh-CN" sz="1800" dirty="0">
                <a:solidFill>
                  <a:srgbClr val="000000"/>
                </a:solidFill>
                <a:latin typeface="Cascadia Mono" panose="020B0609020000020004" pitchFamily="49" charset="0"/>
              </a:rPr>
              <a:t>&lt;</a:t>
            </a:r>
            <a:r>
              <a:rPr lang="en-US" altLang="zh-CN" sz="1800" dirty="0">
                <a:solidFill>
                  <a:srgbClr val="0000FF"/>
                </a:solidFill>
                <a:latin typeface="Cascadia Mono" panose="020B0609020000020004" pitchFamily="49" charset="0"/>
              </a:rPr>
              <a:t>int</a:t>
            </a:r>
            <a:r>
              <a:rPr lang="en-US" altLang="zh-CN" sz="1800" dirty="0">
                <a:solidFill>
                  <a:srgbClr val="000000"/>
                </a:solidFill>
                <a:latin typeface="Cascadia Mono" panose="020B0609020000020004" pitchFamily="49" charset="0"/>
              </a:rPr>
              <a:t>&gt;(</a:t>
            </a:r>
            <a:r>
              <a:rPr lang="en-US" altLang="zh-CN" sz="1800" dirty="0" err="1">
                <a:solidFill>
                  <a:srgbClr val="000000"/>
                </a:solidFill>
                <a:latin typeface="Cascadia Mono" panose="020B0609020000020004" pitchFamily="49" charset="0"/>
              </a:rPr>
              <a:t>jobCount</a:t>
            </a:r>
            <a:r>
              <a:rPr lang="en-US" altLang="zh-CN" sz="1800" dirty="0">
                <a:solidFill>
                  <a:srgbClr val="000000"/>
                </a:solidFill>
                <a:latin typeface="Cascadia Mono" panose="020B0609020000020004" pitchFamily="49" charset="0"/>
              </a:rPr>
              <a:t> - 1), </a:t>
            </a:r>
            <a:r>
              <a:rPr lang="en-US" altLang="zh-CN" sz="1800" dirty="0" err="1">
                <a:solidFill>
                  <a:srgbClr val="2F4F4F"/>
                </a:solidFill>
                <a:latin typeface="Cascadia Mono" panose="020B0609020000020004" pitchFamily="49" charset="0"/>
              </a:rPr>
              <a:t>kHighJobPriority</a:t>
            </a:r>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a:solidFill>
                  <a:srgbClr val="008000"/>
                </a:solidFill>
                <a:latin typeface="Cascadia Mono" panose="020B0609020000020004" pitchFamily="49" charset="0"/>
              </a:rPr>
              <a:t>//do heaviest work in main thread</a:t>
            </a:r>
          </a:p>
          <a:p>
            <a:r>
              <a:rPr lang="en-US" altLang="zh-CN" sz="1800" dirty="0">
                <a:solidFill>
                  <a:srgbClr val="2B91AF"/>
                </a:solidFill>
                <a:latin typeface="Cascadia Mono" panose="020B0609020000020004" pitchFamily="49" charset="0"/>
              </a:rPr>
              <a:t>Animation</a:t>
            </a:r>
            <a:r>
              <a:rPr lang="en-US" altLang="zh-CN" sz="1800" dirty="0">
                <a:solidFill>
                  <a:srgbClr val="000000"/>
                </a:solidFill>
                <a:latin typeface="Cascadia Mono" panose="020B0609020000020004" pitchFamily="49" charset="0"/>
              </a:rPr>
              <a:t>::</a:t>
            </a:r>
            <a:r>
              <a:rPr lang="en-US" altLang="zh-CN" sz="1800" dirty="0" err="1">
                <a:solidFill>
                  <a:srgbClr val="2B91AF"/>
                </a:solidFill>
                <a:latin typeface="Cascadia Mono" panose="020B0609020000020004" pitchFamily="49" charset="0"/>
              </a:rPr>
              <a:t>JobData</a:t>
            </a:r>
            <a:r>
              <a:rPr lang="en-US" altLang="zh-CN" sz="1800" dirty="0">
                <a:solidFill>
                  <a:srgbClr val="000000"/>
                </a:solidFill>
                <a:latin typeface="Cascadia Mono" panose="020B0609020000020004" pitchFamily="49" charset="0"/>
              </a:rPr>
              <a:t>&amp; jobData0 = jobs</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0</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a:t>
            </a:r>
          </a:p>
          <a:p>
            <a:r>
              <a:rPr lang="en-US" altLang="zh-CN" sz="1800" dirty="0">
                <a:solidFill>
                  <a:srgbClr val="0000FF"/>
                </a:solidFill>
                <a:latin typeface="Cascadia Mono" panose="020B0609020000020004" pitchFamily="49" charset="0"/>
              </a:rPr>
              <a:t>for</a:t>
            </a:r>
            <a:r>
              <a:rPr lang="en-US" altLang="zh-CN" sz="1800" dirty="0">
                <a:solidFill>
                  <a:srgbClr val="000000"/>
                </a:solidFill>
                <a:latin typeface="Cascadia Mono" panose="020B0609020000020004" pitchFamily="49" charset="0"/>
              </a:rPr>
              <a:t> (</a:t>
            </a:r>
            <a:r>
              <a:rPr lang="en-US" altLang="zh-CN" sz="1800" dirty="0" err="1">
                <a:solidFill>
                  <a:srgbClr val="2B91AF"/>
                </a:solidFill>
                <a:latin typeface="Cascadia Mono" panose="020B0609020000020004" pitchFamily="49" charset="0"/>
              </a:rPr>
              <a:t>size_t</a:t>
            </a:r>
            <a:r>
              <a:rPr lang="en-US" altLang="zh-CN" sz="1800" dirty="0">
                <a:solidFill>
                  <a:srgbClr val="000000"/>
                </a:solidFill>
                <a:latin typeface="Cascadia Mono" panose="020B0609020000020004" pitchFamily="49" charset="0"/>
              </a:rPr>
              <a:t> </a:t>
            </a:r>
            <a:r>
              <a:rPr lang="en-US" altLang="zh-CN" sz="1800" dirty="0" err="1">
                <a:solidFill>
                  <a:srgbClr val="000000"/>
                </a:solidFill>
                <a:latin typeface="Cascadia Mono" panose="020B0609020000020004" pitchFamily="49" charset="0"/>
              </a:rPr>
              <a:t>i</a:t>
            </a:r>
            <a:r>
              <a:rPr lang="en-US" altLang="zh-CN" sz="1800" dirty="0">
                <a:solidFill>
                  <a:srgbClr val="000000"/>
                </a:solidFill>
                <a:latin typeface="Cascadia Mono" panose="020B0609020000020004" pitchFamily="49" charset="0"/>
              </a:rPr>
              <a:t> = 0; </a:t>
            </a:r>
            <a:r>
              <a:rPr lang="en-US" altLang="zh-CN" sz="1800" dirty="0" err="1">
                <a:solidFill>
                  <a:srgbClr val="000000"/>
                </a:solidFill>
                <a:latin typeface="Cascadia Mono" panose="020B0609020000020004" pitchFamily="49" charset="0"/>
              </a:rPr>
              <a:t>i</a:t>
            </a:r>
            <a:r>
              <a:rPr lang="en-US" altLang="zh-CN" sz="1800" dirty="0">
                <a:solidFill>
                  <a:srgbClr val="000000"/>
                </a:solidFill>
                <a:latin typeface="Cascadia Mono" panose="020B0609020000020004" pitchFamily="49" charset="0"/>
              </a:rPr>
              <a:t> &lt; jobData0.animations.size(); </a:t>
            </a:r>
            <a:r>
              <a:rPr lang="en-US" altLang="zh-CN" sz="1800" dirty="0" err="1">
                <a:solidFill>
                  <a:srgbClr val="000000"/>
                </a:solidFill>
                <a:latin typeface="Cascadia Mono" panose="020B0609020000020004" pitchFamily="49" charset="0"/>
              </a:rPr>
              <a:t>i</a:t>
            </a:r>
            <a:r>
              <a:rPr lang="en-US" altLang="zh-CN" sz="1800" dirty="0">
                <a:solidFill>
                  <a:srgbClr val="000000"/>
                </a:solidFill>
                <a:latin typeface="Cascadia Mono" panose="020B0609020000020004" pitchFamily="49" charset="0"/>
              </a:rPr>
              <a:t>++)</a:t>
            </a:r>
          </a:p>
          <a:p>
            <a:r>
              <a:rPr lang="en-US" altLang="zh-CN" sz="1800" dirty="0">
                <a:solidFill>
                  <a:srgbClr val="000000"/>
                </a:solidFill>
                <a:latin typeface="Cascadia Mono" panose="020B0609020000020004" pitchFamily="49" charset="0"/>
              </a:rPr>
              <a:t>{</a:t>
            </a:r>
          </a:p>
          <a:p>
            <a:r>
              <a:rPr lang="en-US" altLang="zh-CN" sz="1800" dirty="0">
                <a:solidFill>
                  <a:srgbClr val="000000"/>
                </a:solidFill>
                <a:latin typeface="Cascadia Mono" panose="020B0609020000020004" pitchFamily="49" charset="0"/>
              </a:rPr>
              <a:t>    </a:t>
            </a:r>
            <a:r>
              <a:rPr lang="en-US" altLang="zh-CN" sz="1800" dirty="0">
                <a:solidFill>
                  <a:srgbClr val="2B91AF"/>
                </a:solidFill>
                <a:latin typeface="Cascadia Mono" panose="020B0609020000020004" pitchFamily="49" charset="0"/>
              </a:rPr>
              <a:t>Animation</a:t>
            </a:r>
            <a:r>
              <a:rPr lang="en-US" altLang="zh-CN" sz="1800" dirty="0">
                <a:solidFill>
                  <a:srgbClr val="000000"/>
                </a:solidFill>
                <a:latin typeface="Cascadia Mono" panose="020B0609020000020004" pitchFamily="49" charset="0"/>
              </a:rPr>
              <a:t>* animation = jobData0.animations</a:t>
            </a:r>
            <a:r>
              <a:rPr lang="en-US" altLang="zh-CN" sz="1800" dirty="0">
                <a:solidFill>
                  <a:srgbClr val="008080"/>
                </a:solidFill>
                <a:latin typeface="Cascadia Mono" panose="020B0609020000020004" pitchFamily="49" charset="0"/>
              </a:rPr>
              <a:t>[</a:t>
            </a:r>
            <a:r>
              <a:rPr lang="en-US" altLang="zh-CN" sz="1800" dirty="0" err="1">
                <a:solidFill>
                  <a:srgbClr val="000000"/>
                </a:solidFill>
                <a:latin typeface="Cascadia Mono" panose="020B0609020000020004" pitchFamily="49" charset="0"/>
              </a:rPr>
              <a:t>i</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a:solidFill>
                  <a:srgbClr val="000000"/>
                </a:solidFill>
                <a:latin typeface="Cascadia Mono" panose="020B0609020000020004" pitchFamily="49" charset="0"/>
              </a:rPr>
              <a:t>    animation-&gt;</a:t>
            </a:r>
            <a:r>
              <a:rPr lang="en-US" altLang="zh-CN" sz="1800" dirty="0" err="1">
                <a:solidFill>
                  <a:srgbClr val="000000"/>
                </a:solidFill>
                <a:latin typeface="Cascadia Mono" panose="020B0609020000020004" pitchFamily="49" charset="0"/>
              </a:rPr>
              <a:t>ProcessAnimationValidation</a:t>
            </a:r>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a:solidFill>
                  <a:srgbClr val="000000"/>
                </a:solidFill>
                <a:latin typeface="Cascadia Mono" panose="020B0609020000020004" pitchFamily="49" charset="0"/>
              </a:rPr>
              <a:t>    </a:t>
            </a:r>
            <a:r>
              <a:rPr lang="en-US" altLang="zh-CN" sz="1800" dirty="0">
                <a:solidFill>
                  <a:srgbClr val="0000FF"/>
                </a:solidFill>
                <a:latin typeface="Cascadia Mono" panose="020B0609020000020004" pitchFamily="49" charset="0"/>
              </a:rPr>
              <a:t>if</a:t>
            </a:r>
            <a:r>
              <a:rPr lang="en-US" altLang="zh-CN" sz="1800" dirty="0">
                <a:solidFill>
                  <a:srgbClr val="000000"/>
                </a:solidFill>
                <a:latin typeface="Cascadia Mono" panose="020B0609020000020004" pitchFamily="49" charset="0"/>
              </a:rPr>
              <a:t> (animation-&gt;</a:t>
            </a:r>
            <a:r>
              <a:rPr lang="en-US" altLang="zh-CN" sz="1800" dirty="0" err="1">
                <a:solidFill>
                  <a:srgbClr val="000000"/>
                </a:solidFill>
                <a:latin typeface="Cascadia Mono" panose="020B0609020000020004" pitchFamily="49" charset="0"/>
              </a:rPr>
              <a:t>NeedRebind</a:t>
            </a:r>
            <a:r>
              <a:rPr lang="en-US" altLang="zh-CN" sz="1800" dirty="0">
                <a:solidFill>
                  <a:srgbClr val="000000"/>
                </a:solidFill>
                <a:latin typeface="Cascadia Mono" panose="020B0609020000020004" pitchFamily="49" charset="0"/>
              </a:rPr>
              <a:t>())</a:t>
            </a:r>
          </a:p>
          <a:p>
            <a:r>
              <a:rPr lang="en-US" altLang="zh-CN" sz="1800" dirty="0">
                <a:solidFill>
                  <a:srgbClr val="000000"/>
                </a:solidFill>
                <a:latin typeface="Cascadia Mono" panose="020B0609020000020004" pitchFamily="49" charset="0"/>
              </a:rPr>
              <a:t>        animation-&gt;</a:t>
            </a:r>
            <a:r>
              <a:rPr lang="en-US" altLang="zh-CN" sz="1800" dirty="0" err="1">
                <a:solidFill>
                  <a:srgbClr val="000000"/>
                </a:solidFill>
                <a:latin typeface="Cascadia Mono" panose="020B0609020000020004" pitchFamily="49" charset="0"/>
              </a:rPr>
              <a:t>RebindInMainThead</a:t>
            </a:r>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a:solidFill>
                  <a:srgbClr val="000000"/>
                </a:solidFill>
                <a:latin typeface="Cascadia Mono" panose="020B0609020000020004" pitchFamily="49" charset="0"/>
              </a:rPr>
              <a:t>    animation-&gt;</a:t>
            </a:r>
            <a:r>
              <a:rPr lang="en-US" altLang="zh-CN" sz="1800" dirty="0" err="1">
                <a:solidFill>
                  <a:srgbClr val="000000"/>
                </a:solidFill>
                <a:latin typeface="Cascadia Mono" panose="020B0609020000020004" pitchFamily="49" charset="0"/>
              </a:rPr>
              <a:t>ProcessAnimationUpdate</a:t>
            </a:r>
            <a:r>
              <a:rPr lang="en-US" altLang="zh-CN" sz="1800" dirty="0">
                <a:solidFill>
                  <a:srgbClr val="000000"/>
                </a:solidFill>
                <a:latin typeface="Cascadia Mono" panose="020B0609020000020004" pitchFamily="49" charset="0"/>
              </a:rPr>
              <a:t>(</a:t>
            </a:r>
            <a:r>
              <a:rPr lang="en-US" altLang="zh-CN" sz="1800" dirty="0">
                <a:solidFill>
                  <a:srgbClr val="0000FF"/>
                </a:solidFill>
                <a:latin typeface="Cascadia Mono" panose="020B0609020000020004" pitchFamily="49" charset="0"/>
              </a:rPr>
              <a:t>true</a:t>
            </a:r>
            <a:r>
              <a:rPr lang="en-US" altLang="zh-CN" sz="1800" dirty="0">
                <a:solidFill>
                  <a:srgbClr val="000000"/>
                </a:solidFill>
                <a:latin typeface="Cascadia Mono" panose="020B0609020000020004" pitchFamily="49" charset="0"/>
              </a:rPr>
              <a:t>);</a:t>
            </a:r>
          </a:p>
          <a:p>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err="1">
                <a:solidFill>
                  <a:srgbClr val="000000"/>
                </a:solidFill>
                <a:latin typeface="Cascadia Mono" panose="020B0609020000020004" pitchFamily="49" charset="0"/>
              </a:rPr>
              <a:t>SyncFence</a:t>
            </a:r>
            <a:r>
              <a:rPr lang="en-US" altLang="zh-CN" sz="1800" dirty="0">
                <a:solidFill>
                  <a:srgbClr val="000000"/>
                </a:solidFill>
                <a:latin typeface="Cascadia Mono" panose="020B0609020000020004" pitchFamily="49" charset="0"/>
              </a:rPr>
              <a:t>(fence);</a:t>
            </a:r>
            <a:endParaRPr lang="zh-CN" altLang="en-US" dirty="0"/>
          </a:p>
        </p:txBody>
      </p:sp>
    </p:spTree>
    <p:extLst>
      <p:ext uri="{BB962C8B-B14F-4D97-AF65-F5344CB8AC3E}">
        <p14:creationId xmlns:p14="http://schemas.microsoft.com/office/powerpoint/2010/main" val="3985403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D17B-62AA-3A96-3854-84EE62069D75}"/>
              </a:ext>
            </a:extLst>
          </p:cNvPr>
          <p:cNvSpPr>
            <a:spLocks noGrp="1"/>
          </p:cNvSpPr>
          <p:nvPr>
            <p:ph type="title"/>
          </p:nvPr>
        </p:nvSpPr>
        <p:spPr/>
        <p:txBody>
          <a:bodyPr/>
          <a:lstStyle/>
          <a:p>
            <a:r>
              <a:rPr lang="en-US" altLang="zh-CN" dirty="0"/>
              <a:t>Semaphore(</a:t>
            </a:r>
            <a:r>
              <a:rPr lang="zh-CN" altLang="en-US" dirty="0"/>
              <a:t>信号量</a:t>
            </a:r>
            <a:r>
              <a:rPr lang="en-US" altLang="zh-CN" dirty="0"/>
              <a:t>)</a:t>
            </a:r>
            <a:endParaRPr lang="zh-CN" altLang="en-US" dirty="0"/>
          </a:p>
        </p:txBody>
      </p:sp>
      <p:sp>
        <p:nvSpPr>
          <p:cNvPr id="3" name="Content Placeholder 2">
            <a:extLst>
              <a:ext uri="{FF2B5EF4-FFF2-40B4-BE49-F238E27FC236}">
                <a16:creationId xmlns:a16="http://schemas.microsoft.com/office/drawing/2014/main" id="{46E4633A-0035-EF30-76AF-A845835FF113}"/>
              </a:ext>
            </a:extLst>
          </p:cNvPr>
          <p:cNvSpPr>
            <a:spLocks noGrp="1"/>
          </p:cNvSpPr>
          <p:nvPr>
            <p:ph idx="1"/>
          </p:nvPr>
        </p:nvSpPr>
        <p:spPr/>
        <p:txBody>
          <a:bodyPr/>
          <a:lstStyle/>
          <a:p>
            <a:r>
              <a:rPr lang="en-US" altLang="zh-CN" dirty="0"/>
              <a:t>Semaphore</a:t>
            </a:r>
          </a:p>
          <a:p>
            <a:r>
              <a:rPr lang="en-US" altLang="zh-CN" dirty="0" err="1"/>
              <a:t>WaitForSingle</a:t>
            </a:r>
            <a:endParaRPr lang="en-US" altLang="zh-CN" dirty="0"/>
          </a:p>
          <a:p>
            <a:pPr lvl="1"/>
            <a:r>
              <a:rPr lang="zh-CN" altLang="en-US" b="0" i="0" dirty="0">
                <a:solidFill>
                  <a:srgbClr val="000000"/>
                </a:solidFill>
                <a:effectLst/>
                <a:latin typeface="PingFang SC"/>
              </a:rPr>
              <a:t>等候指定的对象发出信号，或等候指定的超时时间过去（溢出）。如对象已经发出信号，则立即返回</a:t>
            </a:r>
            <a:endParaRPr lang="en-US" altLang="zh-CN" b="0" i="0" dirty="0">
              <a:solidFill>
                <a:srgbClr val="000000"/>
              </a:solidFill>
              <a:effectLst/>
              <a:latin typeface="PingFang SC"/>
            </a:endParaRPr>
          </a:p>
          <a:p>
            <a:r>
              <a:rPr lang="en-US" altLang="zh-CN" sz="2200" dirty="0" err="1">
                <a:solidFill>
                  <a:srgbClr val="000000"/>
                </a:solidFill>
                <a:latin typeface="Cascadia Mono" panose="020B0609020000020004" pitchFamily="49" charset="0"/>
              </a:rPr>
              <a:t>ReleaseSemaphore</a:t>
            </a:r>
            <a:r>
              <a:rPr lang="en-US" altLang="zh-CN" sz="2200" dirty="0">
                <a:solidFill>
                  <a:srgbClr val="000000"/>
                </a:solidFill>
                <a:latin typeface="Cascadia Mono" panose="020B0609020000020004" pitchFamily="49" charset="0"/>
              </a:rPr>
              <a:t>(m_Semaphore,1,NULL)</a:t>
            </a:r>
          </a:p>
          <a:p>
            <a:r>
              <a:rPr lang="en-US" altLang="zh-CN" sz="1800" dirty="0" err="1">
                <a:solidFill>
                  <a:srgbClr val="000000"/>
                </a:solidFill>
                <a:latin typeface="Cascadia Mono" panose="020B0609020000020004" pitchFamily="49" charset="0"/>
              </a:rPr>
              <a:t>m_Semaphore</a:t>
            </a:r>
            <a:r>
              <a:rPr lang="en-US" altLang="zh-CN" sz="1800" dirty="0">
                <a:solidFill>
                  <a:srgbClr val="000000"/>
                </a:solidFill>
                <a:latin typeface="Cascadia Mono" panose="020B0609020000020004" pitchFamily="49" charset="0"/>
              </a:rPr>
              <a:t> = </a:t>
            </a:r>
            <a:r>
              <a:rPr lang="en-US" altLang="zh-CN" sz="1800" dirty="0" err="1">
                <a:solidFill>
                  <a:srgbClr val="000000"/>
                </a:solidFill>
                <a:latin typeface="Cascadia Mono" panose="020B0609020000020004" pitchFamily="49" charset="0"/>
              </a:rPr>
              <a:t>CreateSemaphoreA</a:t>
            </a:r>
            <a:r>
              <a:rPr lang="en-US" altLang="zh-CN" sz="1800" dirty="0">
                <a:solidFill>
                  <a:srgbClr val="000000"/>
                </a:solidFill>
                <a:latin typeface="Cascadia Mono" panose="020B0609020000020004" pitchFamily="49" charset="0"/>
              </a:rPr>
              <a:t>(NULL,0,INT_MAX,NULL)</a:t>
            </a:r>
          </a:p>
          <a:p>
            <a:pPr lvl="1"/>
            <a:r>
              <a:rPr lang="zh-CN" altLang="en-US" dirty="0">
                <a:solidFill>
                  <a:srgbClr val="000000"/>
                </a:solidFill>
                <a:latin typeface="Cascadia Mono" panose="020B0609020000020004" pitchFamily="49" charset="0"/>
              </a:rPr>
              <a:t>创建或打开一个信号量</a:t>
            </a:r>
            <a:endParaRPr lang="zh-CN" altLang="en-US" dirty="0"/>
          </a:p>
        </p:txBody>
      </p:sp>
    </p:spTree>
    <p:extLst>
      <p:ext uri="{BB962C8B-B14F-4D97-AF65-F5344CB8AC3E}">
        <p14:creationId xmlns:p14="http://schemas.microsoft.com/office/powerpoint/2010/main" val="2544434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654D-7D11-4A1C-0CD5-6D4C57D47048}"/>
              </a:ext>
            </a:extLst>
          </p:cNvPr>
          <p:cNvSpPr>
            <a:spLocks noGrp="1"/>
          </p:cNvSpPr>
          <p:nvPr>
            <p:ph type="title"/>
          </p:nvPr>
        </p:nvSpPr>
        <p:spPr/>
        <p:txBody>
          <a:bodyPr/>
          <a:lstStyle/>
          <a:p>
            <a:r>
              <a:rPr lang="en-US" altLang="zh-CN" dirty="0" err="1"/>
              <a:t>MemoryBarrier</a:t>
            </a:r>
            <a:r>
              <a:rPr lang="en-US" altLang="zh-CN" dirty="0"/>
              <a:t>(</a:t>
            </a:r>
            <a:r>
              <a:rPr lang="zh-CN" altLang="en-US" dirty="0"/>
              <a:t>内存屏障</a:t>
            </a:r>
            <a:r>
              <a:rPr lang="en-US" altLang="zh-CN" dirty="0"/>
              <a:t>)</a:t>
            </a:r>
          </a:p>
        </p:txBody>
      </p:sp>
      <p:sp>
        <p:nvSpPr>
          <p:cNvPr id="3" name="Content Placeholder 2">
            <a:extLst>
              <a:ext uri="{FF2B5EF4-FFF2-40B4-BE49-F238E27FC236}">
                <a16:creationId xmlns:a16="http://schemas.microsoft.com/office/drawing/2014/main" id="{1EF66911-BE94-DF7A-4757-F8C97CF404F5}"/>
              </a:ext>
            </a:extLst>
          </p:cNvPr>
          <p:cNvSpPr>
            <a:spLocks noGrp="1"/>
          </p:cNvSpPr>
          <p:nvPr>
            <p:ph idx="1"/>
          </p:nvPr>
        </p:nvSpPr>
        <p:spPr/>
        <p:txBody>
          <a:bodyPr/>
          <a:lstStyle/>
          <a:p>
            <a:r>
              <a:rPr lang="zh-CN" altLang="en-US" dirty="0"/>
              <a:t>程序在运行时内存实际的访问顺序和程序代码编写的访问顺序不一定一致。</a:t>
            </a:r>
            <a:endParaRPr lang="en-US" altLang="zh-CN" dirty="0"/>
          </a:p>
          <a:p>
            <a:r>
              <a:rPr lang="zh-CN" altLang="en-US" dirty="0"/>
              <a:t>编译时，编译器优化导致内存乱序访问（指令重排）</a:t>
            </a:r>
            <a:endParaRPr lang="en-US" altLang="zh-CN" dirty="0"/>
          </a:p>
          <a:p>
            <a:r>
              <a:rPr lang="zh-CN" altLang="en-US" dirty="0"/>
              <a:t>运行时，多</a:t>
            </a:r>
            <a:r>
              <a:rPr lang="en-US" altLang="zh-CN" dirty="0"/>
              <a:t>CPU</a:t>
            </a:r>
            <a:r>
              <a:rPr lang="zh-CN" altLang="en-US" dirty="0"/>
              <a:t>间交互引起内存乱序访问</a:t>
            </a:r>
          </a:p>
        </p:txBody>
      </p:sp>
    </p:spTree>
    <p:extLst>
      <p:ext uri="{BB962C8B-B14F-4D97-AF65-F5344CB8AC3E}">
        <p14:creationId xmlns:p14="http://schemas.microsoft.com/office/powerpoint/2010/main" val="3061021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Diagram, schematic&#10;&#10;Description automatically generated">
            <a:extLst>
              <a:ext uri="{FF2B5EF4-FFF2-40B4-BE49-F238E27FC236}">
                <a16:creationId xmlns:a16="http://schemas.microsoft.com/office/drawing/2014/main" id="{930DACC1-F3AD-F90C-AB29-02A1C9AB0853}"/>
              </a:ext>
            </a:extLst>
          </p:cNvPr>
          <p:cNvPicPr>
            <a:picLocks noGrp="1" noChangeAspect="1"/>
          </p:cNvPicPr>
          <p:nvPr>
            <p:ph idx="1"/>
          </p:nvPr>
        </p:nvPicPr>
        <p:blipFill>
          <a:blip r:embed="rId2"/>
          <a:stretch>
            <a:fillRect/>
          </a:stretch>
        </p:blipFill>
        <p:spPr>
          <a:xfrm>
            <a:off x="2709333" y="643466"/>
            <a:ext cx="6773334" cy="5571067"/>
          </a:xfrm>
          <a:prstGeom prst="rect">
            <a:avLst/>
          </a:prstGeom>
        </p:spPr>
      </p:pic>
    </p:spTree>
    <p:extLst>
      <p:ext uri="{BB962C8B-B14F-4D97-AF65-F5344CB8AC3E}">
        <p14:creationId xmlns:p14="http://schemas.microsoft.com/office/powerpoint/2010/main" val="864415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E80AA7-01EF-7F98-3A81-D7D3419A832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altLang="zh-CN" sz="3600" kern="1200">
                <a:solidFill>
                  <a:schemeClr val="tx1"/>
                </a:solidFill>
                <a:latin typeface="+mj-lt"/>
                <a:ea typeface="+mj-ea"/>
                <a:cs typeface="+mj-cs"/>
              </a:rPr>
              <a:t>Multithreaded Rendering</a:t>
            </a:r>
          </a:p>
        </p:txBody>
      </p:sp>
      <p:pic>
        <p:nvPicPr>
          <p:cNvPr id="6" name="Content Placeholder 5" descr="Graphical user interface&#10;&#10;Description automatically generated">
            <a:extLst>
              <a:ext uri="{FF2B5EF4-FFF2-40B4-BE49-F238E27FC236}">
                <a16:creationId xmlns:a16="http://schemas.microsoft.com/office/drawing/2014/main" id="{50106002-82B7-3AC8-642B-0431798396F5}"/>
              </a:ext>
            </a:extLst>
          </p:cNvPr>
          <p:cNvPicPr>
            <a:picLocks noGrp="1" noChangeAspect="1"/>
          </p:cNvPicPr>
          <p:nvPr>
            <p:ph idx="1"/>
          </p:nvPr>
        </p:nvPicPr>
        <p:blipFill>
          <a:blip r:embed="rId2"/>
          <a:stretch>
            <a:fillRect/>
          </a:stretch>
        </p:blipFill>
        <p:spPr>
          <a:xfrm>
            <a:off x="723900" y="2407756"/>
            <a:ext cx="10744200" cy="3841050"/>
          </a:xfrm>
          <a:prstGeom prst="rect">
            <a:avLst/>
          </a:prstGeom>
        </p:spPr>
      </p:pic>
    </p:spTree>
    <p:extLst>
      <p:ext uri="{BB962C8B-B14F-4D97-AF65-F5344CB8AC3E}">
        <p14:creationId xmlns:p14="http://schemas.microsoft.com/office/powerpoint/2010/main" val="374862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0" name="Group 19">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1" name="Freeform: Shape 2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46E73CA-2F1E-BE5A-FFDF-BDF34AF5A983}"/>
              </a:ext>
            </a:extLst>
          </p:cNvPr>
          <p:cNvSpPr>
            <a:spLocks noGrp="1"/>
          </p:cNvSpPr>
          <p:nvPr>
            <p:ph type="title"/>
          </p:nvPr>
        </p:nvSpPr>
        <p:spPr>
          <a:xfrm>
            <a:off x="640080" y="1243013"/>
            <a:ext cx="3855720" cy="4371974"/>
          </a:xfrm>
        </p:spPr>
        <p:txBody>
          <a:bodyPr>
            <a:normAutofit/>
          </a:bodyPr>
          <a:lstStyle/>
          <a:p>
            <a:r>
              <a:rPr lang="zh-CN" altLang="en-US" sz="3600">
                <a:solidFill>
                  <a:schemeClr val="tx2"/>
                </a:solidFill>
              </a:rPr>
              <a:t>骨骼动画</a:t>
            </a:r>
          </a:p>
        </p:txBody>
      </p:sp>
      <p:sp>
        <p:nvSpPr>
          <p:cNvPr id="11" name="Content Placeholder 10">
            <a:extLst>
              <a:ext uri="{FF2B5EF4-FFF2-40B4-BE49-F238E27FC236}">
                <a16:creationId xmlns:a16="http://schemas.microsoft.com/office/drawing/2014/main" id="{E1CD7668-84CD-E2DD-0FE6-8699055004E8}"/>
              </a:ext>
            </a:extLst>
          </p:cNvPr>
          <p:cNvSpPr>
            <a:spLocks noGrp="1"/>
          </p:cNvSpPr>
          <p:nvPr>
            <p:ph idx="1"/>
          </p:nvPr>
        </p:nvSpPr>
        <p:spPr>
          <a:xfrm>
            <a:off x="6172200" y="804672"/>
            <a:ext cx="5221224" cy="5230368"/>
          </a:xfrm>
        </p:spPr>
        <p:txBody>
          <a:bodyPr anchor="ctr">
            <a:normAutofit/>
          </a:bodyPr>
          <a:lstStyle/>
          <a:p>
            <a:r>
              <a:rPr lang="zh-CN" altLang="en-US" sz="1800" dirty="0">
                <a:solidFill>
                  <a:schemeClr val="tx2"/>
                </a:solidFill>
              </a:rPr>
              <a:t>骨骼动画时模型动画的一种（另外一种是顶点动画），包含了骨骼和蒙皮。模型是由</a:t>
            </a:r>
            <a:r>
              <a:rPr lang="en-US" altLang="zh-CN" sz="1800" dirty="0">
                <a:solidFill>
                  <a:schemeClr val="tx2"/>
                </a:solidFill>
              </a:rPr>
              <a:t>mesh</a:t>
            </a:r>
            <a:r>
              <a:rPr lang="zh-CN" altLang="en-US" sz="1800" dirty="0">
                <a:solidFill>
                  <a:schemeClr val="tx2"/>
                </a:solidFill>
              </a:rPr>
              <a:t>组成的，一段段骨骼之间相互连接组成骨架（连接处称之为关节），通过改变骨骼的朝向和位置来生成动画。蒙皮是指把</a:t>
            </a:r>
            <a:r>
              <a:rPr lang="en-US" altLang="zh-CN" sz="1800" dirty="0">
                <a:solidFill>
                  <a:schemeClr val="tx2"/>
                </a:solidFill>
              </a:rPr>
              <a:t>Mesh</a:t>
            </a:r>
            <a:r>
              <a:rPr lang="zh-CN" altLang="en-US" sz="1800" dirty="0">
                <a:solidFill>
                  <a:schemeClr val="tx2"/>
                </a:solidFill>
              </a:rPr>
              <a:t>的顶点附着在骨骼上，并且每个顶点可以被多个骨骼控制。</a:t>
            </a:r>
          </a:p>
        </p:txBody>
      </p:sp>
    </p:spTree>
    <p:extLst>
      <p:ext uri="{BB962C8B-B14F-4D97-AF65-F5344CB8AC3E}">
        <p14:creationId xmlns:p14="http://schemas.microsoft.com/office/powerpoint/2010/main" val="1348960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13" descr="Diagram&#10;&#10;Description automatically generated">
            <a:extLst>
              <a:ext uri="{FF2B5EF4-FFF2-40B4-BE49-F238E27FC236}">
                <a16:creationId xmlns:a16="http://schemas.microsoft.com/office/drawing/2014/main" id="{D7DC98F8-1A15-BE9A-C5CC-D96613EAB87C}"/>
              </a:ext>
            </a:extLst>
          </p:cNvPr>
          <p:cNvPicPr>
            <a:picLocks noGrp="1" noChangeAspect="1"/>
          </p:cNvPicPr>
          <p:nvPr>
            <p:ph idx="1"/>
          </p:nvPr>
        </p:nvPicPr>
        <p:blipFill>
          <a:blip r:embed="rId2"/>
          <a:stretch>
            <a:fillRect/>
          </a:stretch>
        </p:blipFill>
        <p:spPr>
          <a:xfrm>
            <a:off x="4180946" y="643466"/>
            <a:ext cx="3830108" cy="5571067"/>
          </a:xfrm>
          <a:prstGeom prst="rect">
            <a:avLst/>
          </a:prstGeom>
        </p:spPr>
      </p:pic>
    </p:spTree>
    <p:extLst>
      <p:ext uri="{BB962C8B-B14F-4D97-AF65-F5344CB8AC3E}">
        <p14:creationId xmlns:p14="http://schemas.microsoft.com/office/powerpoint/2010/main" val="3187473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56A1-A67A-7F9B-735E-F3C190E4D449}"/>
              </a:ext>
            </a:extLst>
          </p:cNvPr>
          <p:cNvSpPr>
            <a:spLocks noGrp="1"/>
          </p:cNvSpPr>
          <p:nvPr>
            <p:ph type="title"/>
          </p:nvPr>
        </p:nvSpPr>
        <p:spPr/>
        <p:txBody>
          <a:bodyPr/>
          <a:lstStyle/>
          <a:p>
            <a:r>
              <a:rPr lang="en-US" altLang="zh-CN" dirty="0" err="1"/>
              <a:t>SkinnedMeshRenderer</a:t>
            </a:r>
            <a:endParaRPr lang="zh-CN" altLang="en-US" dirty="0"/>
          </a:p>
        </p:txBody>
      </p:sp>
      <p:pic>
        <p:nvPicPr>
          <p:cNvPr id="9" name="Content Placeholder 8" descr="Diagram&#10;&#10;Description automatically generated">
            <a:extLst>
              <a:ext uri="{FF2B5EF4-FFF2-40B4-BE49-F238E27FC236}">
                <a16:creationId xmlns:a16="http://schemas.microsoft.com/office/drawing/2014/main" id="{1D72F1F1-442C-3181-8ED3-CBC76DDA97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4467" y="1825625"/>
            <a:ext cx="3483066" cy="4351338"/>
          </a:xfrm>
        </p:spPr>
      </p:pic>
    </p:spTree>
    <p:extLst>
      <p:ext uri="{BB962C8B-B14F-4D97-AF65-F5344CB8AC3E}">
        <p14:creationId xmlns:p14="http://schemas.microsoft.com/office/powerpoint/2010/main" val="3851567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44A7-A0A4-FD6E-0F84-661066059195}"/>
              </a:ext>
            </a:extLst>
          </p:cNvPr>
          <p:cNvSpPr>
            <a:spLocks noGrp="1"/>
          </p:cNvSpPr>
          <p:nvPr>
            <p:ph type="title"/>
          </p:nvPr>
        </p:nvSpPr>
        <p:spPr/>
        <p:txBody>
          <a:bodyPr/>
          <a:lstStyle/>
          <a:p>
            <a:r>
              <a:rPr lang="en-US" altLang="zh-CN" b="0" i="0">
                <a:solidFill>
                  <a:srgbClr val="000000"/>
                </a:solidFill>
                <a:effectLst/>
                <a:latin typeface="PingFang SC"/>
              </a:rPr>
              <a:t>Hermite</a:t>
            </a:r>
            <a:r>
              <a:rPr lang="zh-CN" altLang="en-US">
                <a:solidFill>
                  <a:srgbClr val="000000"/>
                </a:solidFill>
                <a:latin typeface="PingFang SC"/>
              </a:rPr>
              <a:t>（埃尔米特）</a:t>
            </a:r>
            <a:endParaRPr lang="zh-CN" altLang="en-US" dirty="0"/>
          </a:p>
        </p:txBody>
      </p:sp>
      <p:sp>
        <p:nvSpPr>
          <p:cNvPr id="3" name="Content Placeholder 2">
            <a:extLst>
              <a:ext uri="{FF2B5EF4-FFF2-40B4-BE49-F238E27FC236}">
                <a16:creationId xmlns:a16="http://schemas.microsoft.com/office/drawing/2014/main" id="{517A001A-112B-E0BE-364D-421F14F12BD9}"/>
              </a:ext>
            </a:extLst>
          </p:cNvPr>
          <p:cNvSpPr>
            <a:spLocks noGrp="1"/>
          </p:cNvSpPr>
          <p:nvPr>
            <p:ph idx="1"/>
          </p:nvPr>
        </p:nvSpPr>
        <p:spPr/>
        <p:txBody>
          <a:bodyPr/>
          <a:lstStyle/>
          <a:p>
            <a:r>
              <a:rPr lang="en-US" altLang="zh-CN" b="0" i="0">
                <a:solidFill>
                  <a:srgbClr val="000000"/>
                </a:solidFill>
                <a:effectLst/>
                <a:latin typeface="PingFang SC"/>
              </a:rPr>
              <a:t>Hermite</a:t>
            </a:r>
            <a:r>
              <a:rPr lang="zh-CN" altLang="en-US" b="0" i="0">
                <a:solidFill>
                  <a:srgbClr val="000000"/>
                </a:solidFill>
                <a:effectLst/>
                <a:latin typeface="PingFang SC"/>
              </a:rPr>
              <a:t>曲线为给定两端点及两端点向量所得的三次多项式曲线</a:t>
            </a:r>
            <a:endParaRPr lang="en-US" altLang="zh-CN" b="0" i="0">
              <a:solidFill>
                <a:srgbClr val="000000"/>
              </a:solidFill>
              <a:effectLst/>
              <a:latin typeface="PingFang SC"/>
            </a:endParaRPr>
          </a:p>
          <a:p>
            <a:r>
              <a:rPr lang="en-US" altLang="zh-CN" b="0" i="0">
                <a:solidFill>
                  <a:srgbClr val="121212"/>
                </a:solidFill>
                <a:effectLst/>
                <a:latin typeface="-apple-system"/>
              </a:rPr>
              <a:t>P(t) = c0 + c1*x + c2*x² + c3*x³ </a:t>
            </a:r>
          </a:p>
          <a:p>
            <a:r>
              <a:rPr lang="zh-CN" altLang="en-US" b="0" i="0">
                <a:effectLst/>
                <a:latin typeface="Roboto Condensed" panose="020B0604020202020204" pitchFamily="2" charset="0"/>
              </a:rPr>
              <a:t>通过曲线的起点（</a:t>
            </a:r>
            <a:r>
              <a:rPr lang="en-US" altLang="zh-CN" b="0" i="0">
                <a:effectLst/>
                <a:latin typeface="Roboto Condensed" panose="020B0604020202020204" pitchFamily="2" charset="0"/>
              </a:rPr>
              <a:t>P0</a:t>
            </a:r>
            <a:r>
              <a:rPr lang="zh-CN" altLang="en-US" b="0" i="0">
                <a:effectLst/>
                <a:latin typeface="Roboto Condensed" panose="020B0604020202020204" pitchFamily="2" charset="0"/>
              </a:rPr>
              <a:t>）、终点（</a:t>
            </a:r>
            <a:r>
              <a:rPr lang="en-US" altLang="zh-CN" b="0" i="0">
                <a:effectLst/>
                <a:latin typeface="Roboto Condensed" panose="020B0604020202020204" pitchFamily="2" charset="0"/>
              </a:rPr>
              <a:t>P1</a:t>
            </a:r>
            <a:r>
              <a:rPr lang="zh-CN" altLang="en-US" b="0" i="0">
                <a:effectLst/>
                <a:latin typeface="Roboto Condensed" panose="020B0604020202020204" pitchFamily="2" charset="0"/>
              </a:rPr>
              <a:t>）、起点切向量（</a:t>
            </a:r>
            <a:r>
              <a:rPr lang="en-US" altLang="zh-CN">
                <a:latin typeface="Roboto Condensed" panose="020B0604020202020204" pitchFamily="2" charset="0"/>
              </a:rPr>
              <a:t>M</a:t>
            </a:r>
            <a:r>
              <a:rPr lang="en-US" altLang="zh-CN" b="0" i="0">
                <a:effectLst/>
                <a:latin typeface="Roboto Condensed" panose="020B0604020202020204" pitchFamily="2" charset="0"/>
              </a:rPr>
              <a:t>0</a:t>
            </a:r>
            <a:r>
              <a:rPr lang="zh-CN" altLang="en-US" b="0" i="0">
                <a:effectLst/>
                <a:latin typeface="Roboto Condensed" panose="020B0604020202020204" pitchFamily="2" charset="0"/>
              </a:rPr>
              <a:t>）和终点切向量（</a:t>
            </a:r>
            <a:r>
              <a:rPr lang="en-US" altLang="zh-CN">
                <a:latin typeface="Roboto Condensed" panose="020B0604020202020204" pitchFamily="2" charset="0"/>
              </a:rPr>
              <a:t>M</a:t>
            </a:r>
            <a:r>
              <a:rPr lang="en-US" altLang="zh-CN" b="0" i="0">
                <a:effectLst/>
                <a:latin typeface="Roboto Condensed" panose="020B0604020202020204" pitchFamily="2" charset="0"/>
              </a:rPr>
              <a:t>1</a:t>
            </a:r>
            <a:r>
              <a:rPr lang="zh-CN" altLang="en-US" b="0" i="0">
                <a:effectLst/>
                <a:latin typeface="Roboto Condensed" panose="020B0604020202020204" pitchFamily="2" charset="0"/>
              </a:rPr>
              <a:t>）来确定曲线的。</a:t>
            </a:r>
            <a:endParaRPr lang="en-US" altLang="zh-CN" b="0" i="0">
              <a:effectLst/>
              <a:latin typeface="Roboto Condensed" panose="020B0604020202020204" pitchFamily="2" charset="0"/>
            </a:endParaRPr>
          </a:p>
          <a:p>
            <a:pPr lvl="1"/>
            <a:r>
              <a:rPr lang="en-US" altLang="zh-CN" sz="1400" b="0">
                <a:solidFill>
                  <a:srgbClr val="6A9955"/>
                </a:solidFill>
                <a:effectLst/>
                <a:latin typeface="Consolas" panose="020B0609020204030204" pitchFamily="49" charset="0"/>
              </a:rPr>
              <a:t>(2t^3 - 3t^2 + 1) * p0 + (t^3 - 2t^2 + t) * m0 + (-2t^3 + 3t^2) * p1 + (t^3 - t^2) * m1</a:t>
            </a:r>
            <a:endParaRPr lang="en-US" altLang="zh-CN" sz="1400" b="0">
              <a:solidFill>
                <a:srgbClr val="CCCCCC"/>
              </a:solidFill>
              <a:effectLst/>
              <a:latin typeface="Consolas" panose="020B0609020204030204" pitchFamily="49" charset="0"/>
            </a:endParaRPr>
          </a:p>
          <a:p>
            <a:pPr lvl="1"/>
            <a:endParaRPr lang="en-US" altLang="zh-CN" b="0" i="0">
              <a:effectLst/>
              <a:latin typeface="-apple-system"/>
            </a:endParaRPr>
          </a:p>
          <a:p>
            <a:r>
              <a:rPr lang="zh-CN" altLang="en-US">
                <a:solidFill>
                  <a:srgbClr val="121212"/>
                </a:solidFill>
                <a:latin typeface="-apple-system"/>
              </a:rPr>
              <a:t>贝塞尔曲线三次多项式</a:t>
            </a:r>
            <a:endParaRPr lang="zh-CN" altLang="en-US" dirty="0"/>
          </a:p>
        </p:txBody>
      </p:sp>
      <p:sp>
        <p:nvSpPr>
          <p:cNvPr id="4" name="AutoShape 2">
            <a:extLst>
              <a:ext uri="{FF2B5EF4-FFF2-40B4-BE49-F238E27FC236}">
                <a16:creationId xmlns:a16="http://schemas.microsoft.com/office/drawing/2014/main" id="{EDD2F757-56F4-B719-574D-CB123F2535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a:extLst>
              <a:ext uri="{FF2B5EF4-FFF2-40B4-BE49-F238E27FC236}">
                <a16:creationId xmlns:a16="http://schemas.microsoft.com/office/drawing/2014/main" id="{EBF78668-1D93-E715-9BC4-CC8232874F8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a:extLst>
              <a:ext uri="{FF2B5EF4-FFF2-40B4-BE49-F238E27FC236}">
                <a16:creationId xmlns:a16="http://schemas.microsoft.com/office/drawing/2014/main" id="{1329A867-39B9-A57B-FA8D-41723849E924}"/>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Graphic 9">
            <a:extLst>
              <a:ext uri="{FF2B5EF4-FFF2-40B4-BE49-F238E27FC236}">
                <a16:creationId xmlns:a16="http://schemas.microsoft.com/office/drawing/2014/main" id="{04E21AAC-F876-3928-2179-A2C09596E3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7235" y="4940227"/>
            <a:ext cx="6288505" cy="304800"/>
          </a:xfrm>
          <a:prstGeom prst="rect">
            <a:avLst/>
          </a:prstGeom>
        </p:spPr>
      </p:pic>
      <p:pic>
        <p:nvPicPr>
          <p:cNvPr id="9224" name="Picture 8" descr="图 1">
            <a:extLst>
              <a:ext uri="{FF2B5EF4-FFF2-40B4-BE49-F238E27FC236}">
                <a16:creationId xmlns:a16="http://schemas.microsoft.com/office/drawing/2014/main" id="{74D8F41F-97C3-6B44-7761-A83ECB654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940" y="3916445"/>
            <a:ext cx="3528060" cy="294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643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231016_151942" descr="A screenshot of a video game&#10;&#10;Description automatically generated">
            <a:hlinkClick r:id="" action="ppaction://media"/>
            <a:extLst>
              <a:ext uri="{FF2B5EF4-FFF2-40B4-BE49-F238E27FC236}">
                <a16:creationId xmlns:a16="http://schemas.microsoft.com/office/drawing/2014/main" id="{ECE9E825-622D-A102-770E-8BEEF3C978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1711699"/>
            <a:ext cx="6903720" cy="3434601"/>
          </a:xfrm>
          <a:prstGeom prst="rect">
            <a:avLst/>
          </a:prstGeom>
        </p:spPr>
      </p:pic>
      <p:sp>
        <p:nvSpPr>
          <p:cNvPr id="2" name="标题 1"/>
          <p:cNvSpPr>
            <a:spLocks noGrp="1"/>
          </p:cNvSpPr>
          <p:nvPr>
            <p:ph type="title"/>
          </p:nvPr>
        </p:nvSpPr>
        <p:spPr>
          <a:xfrm>
            <a:off x="630936" y="639520"/>
            <a:ext cx="3429000" cy="1719072"/>
          </a:xfrm>
        </p:spPr>
        <p:txBody>
          <a:bodyPr anchor="b">
            <a:normAutofit/>
          </a:bodyPr>
          <a:lstStyle/>
          <a:p>
            <a:r>
              <a:rPr lang="en-US" altLang="zh-CN" sz="5400" dirty="0" err="1"/>
              <a:t>STrail</a:t>
            </a:r>
            <a:r>
              <a:rPr lang="zh-CN" altLang="en-US" sz="5400" dirty="0"/>
              <a:t>介绍</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p:cNvSpPr>
            <a:spLocks noGrp="1"/>
          </p:cNvSpPr>
          <p:nvPr>
            <p:ph idx="1"/>
          </p:nvPr>
        </p:nvSpPr>
        <p:spPr>
          <a:xfrm>
            <a:off x="630936" y="2807208"/>
            <a:ext cx="3429000" cy="3410712"/>
          </a:xfrm>
        </p:spPr>
        <p:txBody>
          <a:bodyPr anchor="t">
            <a:normAutofit/>
          </a:bodyPr>
          <a:lstStyle/>
          <a:p>
            <a:r>
              <a:rPr lang="en-US" altLang="zh-CN" sz="2200" dirty="0"/>
              <a:t>OS</a:t>
            </a:r>
            <a:r>
              <a:rPr lang="zh-CN" altLang="en-US" sz="2200" dirty="0"/>
              <a:t>项目中拖尾特效基本使用此工具来实现</a:t>
            </a:r>
          </a:p>
          <a:p>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with medium confidence">
            <a:extLst>
              <a:ext uri="{FF2B5EF4-FFF2-40B4-BE49-F238E27FC236}">
                <a16:creationId xmlns:a16="http://schemas.microsoft.com/office/drawing/2014/main" id="{D35CD1CE-6981-9586-1D6F-89D289C4C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208" y="2277611"/>
            <a:ext cx="9173791" cy="4580389"/>
          </a:xfrm>
          <a:prstGeom prst="rect">
            <a:avLst/>
          </a:prstGeom>
        </p:spPr>
      </p:pic>
      <p:sp>
        <p:nvSpPr>
          <p:cNvPr id="2" name="Title 1">
            <a:extLst>
              <a:ext uri="{FF2B5EF4-FFF2-40B4-BE49-F238E27FC236}">
                <a16:creationId xmlns:a16="http://schemas.microsoft.com/office/drawing/2014/main" id="{4D74C301-520E-B307-9BE1-2F057C6DFCD4}"/>
              </a:ext>
            </a:extLst>
          </p:cNvPr>
          <p:cNvSpPr>
            <a:spLocks noGrp="1"/>
          </p:cNvSpPr>
          <p:nvPr>
            <p:ph type="title"/>
          </p:nvPr>
        </p:nvSpPr>
        <p:spPr/>
        <p:txBody>
          <a:bodyPr/>
          <a:lstStyle/>
          <a:p>
            <a:r>
              <a:rPr lang="en-US" altLang="zh-CN" dirty="0" err="1"/>
              <a:t>Strail</a:t>
            </a:r>
            <a:r>
              <a:rPr lang="zh-CN" altLang="en-US" dirty="0"/>
              <a:t>介绍</a:t>
            </a:r>
          </a:p>
        </p:txBody>
      </p:sp>
      <p:sp>
        <p:nvSpPr>
          <p:cNvPr id="3" name="Content Placeholder 2">
            <a:extLst>
              <a:ext uri="{FF2B5EF4-FFF2-40B4-BE49-F238E27FC236}">
                <a16:creationId xmlns:a16="http://schemas.microsoft.com/office/drawing/2014/main" id="{843C5A30-2487-EA44-C33C-9DD0239C6D23}"/>
              </a:ext>
            </a:extLst>
          </p:cNvPr>
          <p:cNvSpPr>
            <a:spLocks noGrp="1"/>
          </p:cNvSpPr>
          <p:nvPr>
            <p:ph idx="1"/>
          </p:nvPr>
        </p:nvSpPr>
        <p:spPr/>
        <p:txBody>
          <a:bodyPr/>
          <a:lstStyle/>
          <a:p>
            <a:r>
              <a:rPr lang="zh-CN" altLang="en-US" dirty="0"/>
              <a:t>稳定坐标系</a:t>
            </a:r>
          </a:p>
        </p:txBody>
      </p:sp>
      <p:sp>
        <p:nvSpPr>
          <p:cNvPr id="4" name="AutoShape 2">
            <a:extLst>
              <a:ext uri="{FF2B5EF4-FFF2-40B4-BE49-F238E27FC236}">
                <a16:creationId xmlns:a16="http://schemas.microsoft.com/office/drawing/2014/main" id="{204DB340-BF48-970F-4E3D-E263D59D03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0">
            <a:extLst>
              <a:ext uri="{FF2B5EF4-FFF2-40B4-BE49-F238E27FC236}">
                <a16:creationId xmlns:a16="http://schemas.microsoft.com/office/drawing/2014/main" id="{861BB00F-F33A-0211-2FC5-293E133659A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16328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74CC-BB9E-A1B1-D5D0-D1B06F7CF780}"/>
              </a:ext>
            </a:extLst>
          </p:cNvPr>
          <p:cNvSpPr>
            <a:spLocks noGrp="1"/>
          </p:cNvSpPr>
          <p:nvPr>
            <p:ph type="title"/>
          </p:nvPr>
        </p:nvSpPr>
        <p:spPr/>
        <p:txBody>
          <a:bodyPr/>
          <a:lstStyle/>
          <a:p>
            <a:r>
              <a:rPr lang="en-US" altLang="zh-CN" dirty="0" err="1"/>
              <a:t>Strail</a:t>
            </a:r>
            <a:r>
              <a:rPr lang="zh-CN" altLang="en-US" dirty="0"/>
              <a:t>介绍</a:t>
            </a:r>
          </a:p>
        </p:txBody>
      </p:sp>
      <p:sp>
        <p:nvSpPr>
          <p:cNvPr id="3" name="Content Placeholder 2">
            <a:extLst>
              <a:ext uri="{FF2B5EF4-FFF2-40B4-BE49-F238E27FC236}">
                <a16:creationId xmlns:a16="http://schemas.microsoft.com/office/drawing/2014/main" id="{893CF20B-AC5A-8F9E-A896-76B086731B2C}"/>
              </a:ext>
            </a:extLst>
          </p:cNvPr>
          <p:cNvSpPr>
            <a:spLocks noGrp="1"/>
          </p:cNvSpPr>
          <p:nvPr>
            <p:ph idx="1"/>
          </p:nvPr>
        </p:nvSpPr>
        <p:spPr/>
        <p:txBody>
          <a:bodyPr/>
          <a:lstStyle/>
          <a:p>
            <a:r>
              <a:rPr lang="zh-CN" altLang="en-US" dirty="0"/>
              <a:t>自定义横截面</a:t>
            </a:r>
          </a:p>
        </p:txBody>
      </p:sp>
      <p:sp>
        <p:nvSpPr>
          <p:cNvPr id="6" name="AutoShape 2">
            <a:extLst>
              <a:ext uri="{FF2B5EF4-FFF2-40B4-BE49-F238E27FC236}">
                <a16:creationId xmlns:a16="http://schemas.microsoft.com/office/drawing/2014/main" id="{037829D9-815F-6432-19FC-F05F7BBFC5B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7" descr="A person holding a colorful umbrella&#10;&#10;Description automatically generated with low confidence">
            <a:extLst>
              <a:ext uri="{FF2B5EF4-FFF2-40B4-BE49-F238E27FC236}">
                <a16:creationId xmlns:a16="http://schemas.microsoft.com/office/drawing/2014/main" id="{1E67CCB4-5B86-2A68-278E-B3D7F4F7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850" y="2247900"/>
            <a:ext cx="5391150" cy="4610100"/>
          </a:xfrm>
          <a:prstGeom prst="rect">
            <a:avLst/>
          </a:prstGeom>
        </p:spPr>
      </p:pic>
    </p:spTree>
    <p:extLst>
      <p:ext uri="{BB962C8B-B14F-4D97-AF65-F5344CB8AC3E}">
        <p14:creationId xmlns:p14="http://schemas.microsoft.com/office/powerpoint/2010/main" val="1964963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45ED3-ABF4-4A49-FBDE-0C2A0A03E049}"/>
              </a:ext>
            </a:extLst>
          </p:cNvPr>
          <p:cNvSpPr>
            <a:spLocks noGrp="1"/>
          </p:cNvSpPr>
          <p:nvPr>
            <p:ph type="title"/>
          </p:nvPr>
        </p:nvSpPr>
        <p:spPr/>
        <p:txBody>
          <a:bodyPr/>
          <a:lstStyle/>
          <a:p>
            <a:r>
              <a:rPr lang="en-US" altLang="zh-CN" dirty="0" err="1"/>
              <a:t>Strail</a:t>
            </a:r>
            <a:endParaRPr lang="zh-CN" altLang="en-US" dirty="0"/>
          </a:p>
        </p:txBody>
      </p:sp>
      <p:sp>
        <p:nvSpPr>
          <p:cNvPr id="3" name="内容占位符 2">
            <a:extLst>
              <a:ext uri="{FF2B5EF4-FFF2-40B4-BE49-F238E27FC236}">
                <a16:creationId xmlns:a16="http://schemas.microsoft.com/office/drawing/2014/main" id="{856D691B-AB43-733B-3E64-B2B36A07705E}"/>
              </a:ext>
            </a:extLst>
          </p:cNvPr>
          <p:cNvSpPr>
            <a:spLocks noGrp="1"/>
          </p:cNvSpPr>
          <p:nvPr>
            <p:ph idx="1"/>
          </p:nvPr>
        </p:nvSpPr>
        <p:spPr/>
        <p:txBody>
          <a:bodyPr/>
          <a:lstStyle/>
          <a:p>
            <a:r>
              <a:rPr lang="zh-CN" altLang="en-US" dirty="0"/>
              <a:t>顶点：</a:t>
            </a:r>
            <a:r>
              <a:rPr lang="en-US" altLang="zh-CN" dirty="0"/>
              <a:t>Transform</a:t>
            </a:r>
            <a:r>
              <a:rPr lang="zh-CN" altLang="en-US" dirty="0"/>
              <a:t>发生变化时记录的世界坐标，如果是横截面的时候，则是两边端点发生变化时记录的世界坐标。</a:t>
            </a:r>
            <a:endParaRPr lang="en-US" altLang="zh-CN" dirty="0"/>
          </a:p>
          <a:p>
            <a:r>
              <a:rPr lang="en-US" altLang="zh-CN" dirty="0"/>
              <a:t>Uv0</a:t>
            </a:r>
            <a:r>
              <a:rPr lang="zh-CN" altLang="en-US" dirty="0"/>
              <a:t>：</a:t>
            </a:r>
            <a:r>
              <a:rPr lang="en-US" altLang="zh-CN" dirty="0"/>
              <a:t>t</a:t>
            </a:r>
          </a:p>
          <a:p>
            <a:r>
              <a:rPr lang="en-US" altLang="zh-CN" dirty="0"/>
              <a:t>Uv1</a:t>
            </a:r>
            <a:r>
              <a:rPr lang="zh-CN" altLang="en-US" dirty="0"/>
              <a:t>：末尾点</a:t>
            </a:r>
            <a:endParaRPr lang="en-US" altLang="zh-CN" dirty="0"/>
          </a:p>
          <a:p>
            <a:r>
              <a:rPr lang="zh-CN" altLang="en-US" dirty="0"/>
              <a:t>法线：起始点切向量</a:t>
            </a:r>
            <a:r>
              <a:rPr lang="en-US" altLang="zh-CN" dirty="0"/>
              <a:t>(p2-p0)</a:t>
            </a:r>
          </a:p>
          <a:p>
            <a:r>
              <a:rPr lang="zh-CN" altLang="en-US" dirty="0"/>
              <a:t>切线：末尾点切向量</a:t>
            </a:r>
            <a:r>
              <a:rPr lang="en-US" altLang="zh-CN" dirty="0"/>
              <a:t>(p3-p1)</a:t>
            </a:r>
          </a:p>
          <a:p>
            <a:endParaRPr lang="en-US" altLang="zh-CN" dirty="0"/>
          </a:p>
          <a:p>
            <a:endParaRPr lang="zh-CN" altLang="en-US" dirty="0"/>
          </a:p>
        </p:txBody>
      </p:sp>
    </p:spTree>
    <p:extLst>
      <p:ext uri="{BB962C8B-B14F-4D97-AF65-F5344CB8AC3E}">
        <p14:creationId xmlns:p14="http://schemas.microsoft.com/office/powerpoint/2010/main" val="1857072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BAFE-85C8-4C94-1F2A-5B38FF9218AC}"/>
              </a:ext>
            </a:extLst>
          </p:cNvPr>
          <p:cNvSpPr>
            <a:spLocks noGrp="1"/>
          </p:cNvSpPr>
          <p:nvPr>
            <p:ph type="title"/>
          </p:nvPr>
        </p:nvSpPr>
        <p:spPr/>
        <p:txBody>
          <a:bodyPr/>
          <a:lstStyle/>
          <a:p>
            <a:r>
              <a:rPr lang="zh-CN" altLang="en-US" dirty="0"/>
              <a:t>成果</a:t>
            </a:r>
          </a:p>
        </p:txBody>
      </p:sp>
      <p:graphicFrame>
        <p:nvGraphicFramePr>
          <p:cNvPr id="6" name="Content Placeholder 5">
            <a:extLst>
              <a:ext uri="{FF2B5EF4-FFF2-40B4-BE49-F238E27FC236}">
                <a16:creationId xmlns:a16="http://schemas.microsoft.com/office/drawing/2014/main" id="{1E8CB15E-FAAE-0356-B0CD-4A78018E839B}"/>
              </a:ext>
            </a:extLst>
          </p:cNvPr>
          <p:cNvGraphicFramePr>
            <a:graphicFrameLocks noGrp="1"/>
          </p:cNvGraphicFramePr>
          <p:nvPr>
            <p:ph idx="1"/>
            <p:extLst>
              <p:ext uri="{D42A27DB-BD31-4B8C-83A1-F6EECF244321}">
                <p14:modId xmlns:p14="http://schemas.microsoft.com/office/powerpoint/2010/main" val="1437908975"/>
              </p:ext>
            </p:extLst>
          </p:nvPr>
        </p:nvGraphicFramePr>
        <p:xfrm>
          <a:off x="6096000" y="1799705"/>
          <a:ext cx="5257800" cy="43772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5">
            <a:extLst>
              <a:ext uri="{FF2B5EF4-FFF2-40B4-BE49-F238E27FC236}">
                <a16:creationId xmlns:a16="http://schemas.microsoft.com/office/drawing/2014/main" id="{BDA609BE-DDF4-3F66-95AC-B73C85502A21}"/>
              </a:ext>
            </a:extLst>
          </p:cNvPr>
          <p:cNvGraphicFramePr>
            <a:graphicFrameLocks/>
          </p:cNvGraphicFramePr>
          <p:nvPr>
            <p:extLst>
              <p:ext uri="{D42A27DB-BD31-4B8C-83A1-F6EECF244321}">
                <p14:modId xmlns:p14="http://schemas.microsoft.com/office/powerpoint/2010/main" val="1525107636"/>
              </p:ext>
            </p:extLst>
          </p:nvPr>
        </p:nvGraphicFramePr>
        <p:xfrm>
          <a:off x="537633" y="1799705"/>
          <a:ext cx="5257800" cy="43772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92473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Spine C++</a:t>
            </a:r>
          </a:p>
        </p:txBody>
      </p:sp>
      <p:sp>
        <p:nvSpPr>
          <p:cNvPr id="3" name="内容占位符 2"/>
          <p:cNvSpPr>
            <a:spLocks noGrp="1"/>
          </p:cNvSpPr>
          <p:nvPr>
            <p:ph idx="1"/>
          </p:nvPr>
        </p:nvSpPr>
        <p:spPr/>
        <p:txBody>
          <a:bodyPr/>
          <a:lstStyle/>
          <a:p>
            <a:r>
              <a:rPr lang="zh-CN" altLang="en-US"/>
              <a:t>介绍</a:t>
            </a:r>
          </a:p>
          <a:p>
            <a:r>
              <a:rPr lang="zh-CN" altLang="en-US"/>
              <a:t>面临问题</a:t>
            </a:r>
          </a:p>
          <a:p>
            <a:r>
              <a:rPr lang="zh-CN" altLang="en-US"/>
              <a:t>解决过程</a:t>
            </a:r>
          </a:p>
          <a:p>
            <a:r>
              <a:rPr lang="zh-CN" altLang="en-US"/>
              <a:t>成果</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02271-1339-D580-4203-2BDFD1B7D829}"/>
              </a:ext>
            </a:extLst>
          </p:cNvPr>
          <p:cNvSpPr>
            <a:spLocks noGrp="1"/>
          </p:cNvSpPr>
          <p:nvPr>
            <p:ph type="title"/>
          </p:nvPr>
        </p:nvSpPr>
        <p:spPr>
          <a:xfrm>
            <a:off x="640080" y="325369"/>
            <a:ext cx="4368602" cy="1956841"/>
          </a:xfrm>
        </p:spPr>
        <p:txBody>
          <a:bodyPr anchor="b">
            <a:normAutofit/>
          </a:bodyPr>
          <a:lstStyle/>
          <a:p>
            <a:r>
              <a:rPr lang="zh-CN" altLang="en-US" sz="5400"/>
              <a:t>介绍</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EF5565-208A-F63F-168B-94F45D502769}"/>
              </a:ext>
            </a:extLst>
          </p:cNvPr>
          <p:cNvSpPr>
            <a:spLocks noGrp="1"/>
          </p:cNvSpPr>
          <p:nvPr>
            <p:ph idx="1"/>
          </p:nvPr>
        </p:nvSpPr>
        <p:spPr>
          <a:xfrm>
            <a:off x="640080" y="2872899"/>
            <a:ext cx="4243589" cy="3320668"/>
          </a:xfrm>
        </p:spPr>
        <p:txBody>
          <a:bodyPr>
            <a:normAutofit/>
          </a:bodyPr>
          <a:lstStyle/>
          <a:p>
            <a:pPr fontAlgn="base"/>
            <a:r>
              <a:rPr lang="en-US" altLang="zh-CN" sz="2200" b="0" i="0" dirty="0">
                <a:effectLst/>
                <a:latin typeface="PT Sans" panose="020B0604020202020204" pitchFamily="34" charset="0"/>
              </a:rPr>
              <a:t>Spine </a:t>
            </a:r>
            <a:r>
              <a:rPr lang="zh-CN" altLang="en-US" sz="2200" b="0" i="0" dirty="0">
                <a:effectLst/>
                <a:latin typeface="PT Sans" panose="020B0604020202020204" pitchFamily="34" charset="0"/>
              </a:rPr>
              <a:t>是一款针对游戏开发的 </a:t>
            </a:r>
            <a:r>
              <a:rPr lang="en-US" altLang="zh-CN" sz="2200" b="0" i="0" dirty="0">
                <a:effectLst/>
                <a:latin typeface="PT Sans" panose="020B0604020202020204" pitchFamily="34" charset="0"/>
              </a:rPr>
              <a:t>2D </a:t>
            </a:r>
            <a:r>
              <a:rPr lang="zh-CN" altLang="en-US" sz="2200" b="0" i="0" dirty="0">
                <a:effectLst/>
                <a:latin typeface="PT Sans" panose="020B0604020202020204" pitchFamily="34" charset="0"/>
              </a:rPr>
              <a:t>骨骼动画编辑工具。 </a:t>
            </a:r>
            <a:r>
              <a:rPr lang="en-US" altLang="zh-CN" sz="2200" b="0" i="0" dirty="0">
                <a:effectLst/>
                <a:latin typeface="PT Sans" panose="020B0604020202020204" pitchFamily="34" charset="0"/>
              </a:rPr>
              <a:t>Spine </a:t>
            </a:r>
            <a:r>
              <a:rPr lang="zh-CN" altLang="en-US" sz="2200" b="0" i="0" dirty="0">
                <a:effectLst/>
                <a:latin typeface="PT Sans" panose="020B0604020202020204" pitchFamily="34" charset="0"/>
              </a:rPr>
              <a:t>旨在提供更高效和简洁 的工作流程，以创建游戏所需的动画。</a:t>
            </a:r>
          </a:p>
          <a:p>
            <a:r>
              <a:rPr lang="en-US" altLang="zh-CN" sz="1600" dirty="0">
                <a:hlinkClick r:id="rId2"/>
              </a:rPr>
              <a:t>GitHub - </a:t>
            </a:r>
            <a:r>
              <a:rPr lang="en-US" altLang="zh-CN" sz="1600" dirty="0" err="1">
                <a:hlinkClick r:id="rId2"/>
              </a:rPr>
              <a:t>EsotericSoftware</a:t>
            </a:r>
            <a:r>
              <a:rPr lang="en-US" altLang="zh-CN" sz="1600" dirty="0">
                <a:hlinkClick r:id="rId2"/>
              </a:rPr>
              <a:t>/spine-runtimes: 2D skeletal animation runtimes for Spine.</a:t>
            </a:r>
            <a:br>
              <a:rPr lang="zh-CN" altLang="en-US" sz="2200" dirty="0"/>
            </a:br>
            <a:endParaRPr lang="zh-CN" altLang="en-US" sz="2200" dirty="0"/>
          </a:p>
        </p:txBody>
      </p:sp>
      <p:pic>
        <p:nvPicPr>
          <p:cNvPr id="5" name="Picture 2" descr="preview">
            <a:extLst>
              <a:ext uri="{FF2B5EF4-FFF2-40B4-BE49-F238E27FC236}">
                <a16:creationId xmlns:a16="http://schemas.microsoft.com/office/drawing/2014/main" id="{B7656AEE-58EE-4E20-FFB6-A5ECF478A4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2" r="6142"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864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F774-2EBF-3BD7-EAA9-3CF7626471CC}"/>
              </a:ext>
            </a:extLst>
          </p:cNvPr>
          <p:cNvSpPr>
            <a:spLocks noGrp="1"/>
          </p:cNvSpPr>
          <p:nvPr>
            <p:ph type="title"/>
          </p:nvPr>
        </p:nvSpPr>
        <p:spPr>
          <a:xfrm>
            <a:off x="876693" y="741391"/>
            <a:ext cx="3455821" cy="1616203"/>
          </a:xfrm>
        </p:spPr>
        <p:txBody>
          <a:bodyPr anchor="b">
            <a:normAutofit/>
          </a:bodyPr>
          <a:lstStyle/>
          <a:p>
            <a:r>
              <a:rPr lang="zh-CN" altLang="en-US" sz="3200" dirty="0"/>
              <a:t>骨骼动画</a:t>
            </a:r>
          </a:p>
        </p:txBody>
      </p:sp>
      <p:sp>
        <p:nvSpPr>
          <p:cNvPr id="3" name="Content Placeholder 2">
            <a:extLst>
              <a:ext uri="{FF2B5EF4-FFF2-40B4-BE49-F238E27FC236}">
                <a16:creationId xmlns:a16="http://schemas.microsoft.com/office/drawing/2014/main" id="{0B592226-905A-6AF7-6285-5B0B11538FAA}"/>
              </a:ext>
            </a:extLst>
          </p:cNvPr>
          <p:cNvSpPr>
            <a:spLocks noGrp="1"/>
          </p:cNvSpPr>
          <p:nvPr>
            <p:ph idx="1"/>
          </p:nvPr>
        </p:nvSpPr>
        <p:spPr>
          <a:xfrm>
            <a:off x="876693" y="2533476"/>
            <a:ext cx="3455821" cy="3447832"/>
          </a:xfrm>
        </p:spPr>
        <p:txBody>
          <a:bodyPr anchor="t">
            <a:normAutofit/>
          </a:bodyPr>
          <a:lstStyle/>
          <a:p>
            <a:r>
              <a:rPr lang="zh-CN" altLang="en-US" sz="1300" dirty="0"/>
              <a:t>骨架</a:t>
            </a:r>
            <a:r>
              <a:rPr lang="en-US" altLang="zh-CN" sz="1300" dirty="0"/>
              <a:t>(Skeleton)</a:t>
            </a:r>
          </a:p>
          <a:p>
            <a:r>
              <a:rPr lang="zh-CN" altLang="en-US" sz="1300" dirty="0"/>
              <a:t>骨头</a:t>
            </a:r>
            <a:r>
              <a:rPr lang="en-US" altLang="zh-CN" sz="1300" dirty="0"/>
              <a:t>(Bone)</a:t>
            </a:r>
          </a:p>
          <a:p>
            <a:r>
              <a:rPr lang="zh-CN" altLang="en-US" sz="1300" dirty="0"/>
              <a:t>关节</a:t>
            </a:r>
            <a:r>
              <a:rPr lang="en-US" altLang="zh-CN" sz="1300" dirty="0"/>
              <a:t>(joint)</a:t>
            </a:r>
          </a:p>
          <a:p>
            <a:pPr lvl="1"/>
            <a:r>
              <a:rPr lang="zh-CN" altLang="en-US" sz="1300" dirty="0"/>
              <a:t>一段段骨骼之间相互连接，连接处称之为关节</a:t>
            </a:r>
            <a:r>
              <a:rPr lang="en-US" altLang="zh-CN" sz="1300" dirty="0"/>
              <a:t>(joint)</a:t>
            </a:r>
            <a:r>
              <a:rPr lang="zh-CN" altLang="en-US" sz="1300" dirty="0"/>
              <a:t>。骨骼可以绕关节进行转动</a:t>
            </a:r>
            <a:endParaRPr lang="en-US" altLang="zh-CN" sz="1300" dirty="0"/>
          </a:p>
          <a:p>
            <a:r>
              <a:rPr lang="en-US" altLang="zh-CN" sz="1300" dirty="0"/>
              <a:t>Track(</a:t>
            </a:r>
            <a:r>
              <a:rPr lang="zh-CN" altLang="en-US" sz="1300" dirty="0"/>
              <a:t>动画压缩</a:t>
            </a:r>
            <a:r>
              <a:rPr lang="en-US" altLang="zh-CN" sz="1300" dirty="0"/>
              <a:t>)</a:t>
            </a:r>
          </a:p>
          <a:p>
            <a:r>
              <a:rPr lang="en-US" altLang="zh-CN" sz="1300" dirty="0" err="1"/>
              <a:t>KeyFrame</a:t>
            </a:r>
            <a:endParaRPr lang="en-US" altLang="zh-CN" sz="1300" dirty="0"/>
          </a:p>
          <a:p>
            <a:r>
              <a:rPr lang="en-US" altLang="zh-CN" sz="1300" dirty="0"/>
              <a:t>Model Space-&gt;Bone Space-&gt;World Space</a:t>
            </a:r>
          </a:p>
        </p:txBody>
      </p:sp>
      <p:pic>
        <p:nvPicPr>
          <p:cNvPr id="5" name="Content Placeholder 8" descr="A picture containing diagram&#10;&#10;Description automatically generated">
            <a:extLst>
              <a:ext uri="{FF2B5EF4-FFF2-40B4-BE49-F238E27FC236}">
                <a16:creationId xmlns:a16="http://schemas.microsoft.com/office/drawing/2014/main" id="{770905B8-B757-E5FB-576F-01B87BEC0D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7672" y="2483240"/>
            <a:ext cx="6389346" cy="1900829"/>
          </a:xfrm>
          <a:prstGeom prst="rect">
            <a:avLst/>
          </a:prstGeom>
        </p:spPr>
      </p:pic>
      <p:grpSp>
        <p:nvGrpSpPr>
          <p:cNvPr id="32" name="Group 3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3" name="Rectangle 3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756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9BB4C9-FBD1-3C38-AF44-38ADF0A75431}"/>
              </a:ext>
            </a:extLst>
          </p:cNvPr>
          <p:cNvSpPr>
            <a:spLocks noGrp="1"/>
          </p:cNvSpPr>
          <p:nvPr>
            <p:ph idx="1"/>
          </p:nvPr>
        </p:nvSpPr>
        <p:spPr>
          <a:xfrm>
            <a:off x="876693" y="2533476"/>
            <a:ext cx="3346964" cy="3447832"/>
          </a:xfrm>
        </p:spPr>
        <p:txBody>
          <a:bodyPr anchor="t">
            <a:normAutofit/>
          </a:bodyPr>
          <a:lstStyle/>
          <a:p>
            <a:r>
              <a:rPr lang="zh-CN" altLang="en-US" sz="1300" dirty="0"/>
              <a:t>骨架</a:t>
            </a:r>
            <a:r>
              <a:rPr lang="en-US" altLang="zh-CN" sz="1300" dirty="0"/>
              <a:t>Skeleton</a:t>
            </a:r>
            <a:r>
              <a:rPr lang="zh-CN" altLang="en-US" sz="1300" dirty="0"/>
              <a:t> 包含骨骼、插槽、附件等</a:t>
            </a:r>
            <a:endParaRPr lang="en-US" altLang="zh-CN" sz="1300" dirty="0"/>
          </a:p>
          <a:p>
            <a:r>
              <a:rPr lang="zh-CN" altLang="en-US" sz="1300" dirty="0"/>
              <a:t>骨骼</a:t>
            </a:r>
            <a:r>
              <a:rPr lang="en-US" altLang="zh-CN" sz="1300" dirty="0"/>
              <a:t>Bones</a:t>
            </a:r>
          </a:p>
          <a:p>
            <a:r>
              <a:rPr lang="zh-CN" altLang="en-US" sz="1300" dirty="0"/>
              <a:t>插槽</a:t>
            </a:r>
            <a:r>
              <a:rPr lang="en-US" altLang="zh-CN" sz="1300" dirty="0"/>
              <a:t>slot:</a:t>
            </a:r>
            <a:r>
              <a:rPr lang="zh-CN" altLang="en-US" sz="1300" dirty="0"/>
              <a:t>一个骨骼</a:t>
            </a:r>
            <a:r>
              <a:rPr lang="en-US" altLang="zh-CN" sz="1300" dirty="0"/>
              <a:t>bone</a:t>
            </a:r>
            <a:r>
              <a:rPr lang="zh-CN" altLang="en-US" sz="1300" dirty="0"/>
              <a:t>下可能有多个</a:t>
            </a:r>
            <a:r>
              <a:rPr lang="en-US" altLang="zh-CN" sz="1300" dirty="0"/>
              <a:t>slot</a:t>
            </a:r>
            <a:r>
              <a:rPr lang="zh-CN" altLang="en-US" sz="1300" dirty="0"/>
              <a:t>插槽，每个 </a:t>
            </a:r>
            <a:r>
              <a:rPr lang="en-US" altLang="zh-CN" sz="1300" dirty="0"/>
              <a:t>slot</a:t>
            </a:r>
            <a:r>
              <a:rPr lang="zh-CN" altLang="en-US" sz="1300" dirty="0"/>
              <a:t>插槽下可以防止一个附件实例。</a:t>
            </a:r>
            <a:endParaRPr lang="en-US" altLang="zh-CN" sz="1300" dirty="0"/>
          </a:p>
          <a:p>
            <a:r>
              <a:rPr lang="zh-CN" altLang="en-US" sz="1300" dirty="0"/>
              <a:t>附件</a:t>
            </a:r>
            <a:r>
              <a:rPr lang="en-US" altLang="zh-CN" sz="1300" dirty="0"/>
              <a:t>attachment</a:t>
            </a:r>
          </a:p>
          <a:p>
            <a:r>
              <a:rPr lang="zh-CN" altLang="en-US" sz="1300" dirty="0"/>
              <a:t>皮肤</a:t>
            </a:r>
            <a:r>
              <a:rPr lang="en-US" altLang="zh-CN" sz="1300" dirty="0" err="1"/>
              <a:t>skin:skin</a:t>
            </a:r>
            <a:r>
              <a:rPr lang="zh-CN" altLang="en-US" sz="1300" dirty="0"/>
              <a:t>可以看作是</a:t>
            </a:r>
            <a:r>
              <a:rPr lang="en-US" altLang="zh-CN" sz="1300" dirty="0"/>
              <a:t>attachment</a:t>
            </a:r>
            <a:r>
              <a:rPr lang="zh-CN" altLang="en-US" sz="1300" dirty="0"/>
              <a:t>的集合，或者可以认为是 </a:t>
            </a:r>
            <a:r>
              <a:rPr lang="en-US" altLang="zh-CN" sz="1300" dirty="0" err="1"/>
              <a:t>attchment</a:t>
            </a:r>
            <a:r>
              <a:rPr lang="zh-CN" altLang="en-US" sz="1300" dirty="0"/>
              <a:t>的查找表，一个人物可以由多套</a:t>
            </a:r>
            <a:r>
              <a:rPr lang="en-US" altLang="zh-CN" sz="1300" dirty="0"/>
              <a:t>skin</a:t>
            </a:r>
            <a:r>
              <a:rPr lang="zh-CN" altLang="en-US" sz="1300" dirty="0"/>
              <a:t>。</a:t>
            </a:r>
            <a:endParaRPr lang="en-US" altLang="zh-CN" sz="1300" dirty="0"/>
          </a:p>
          <a:p>
            <a:r>
              <a:rPr lang="zh-CN" altLang="en-US" sz="1300" dirty="0"/>
              <a:t>关键帧</a:t>
            </a:r>
            <a:endParaRPr lang="en-US" altLang="zh-CN" sz="1300" dirty="0"/>
          </a:p>
          <a:p>
            <a:r>
              <a:rPr lang="zh-CN" altLang="en-US" sz="1300" dirty="0"/>
              <a:t>权重和网格</a:t>
            </a:r>
            <a:endParaRPr lang="en-US" altLang="zh-CN" sz="1300" dirty="0"/>
          </a:p>
          <a:p>
            <a:r>
              <a:rPr lang="zh-CN" altLang="en-US" sz="1300" dirty="0"/>
              <a:t>附件类型</a:t>
            </a:r>
            <a:endParaRPr lang="en-US" altLang="zh-CN" sz="1300" dirty="0"/>
          </a:p>
          <a:p>
            <a:r>
              <a:rPr lang="zh-CN" altLang="en-US" sz="1300" dirty="0"/>
              <a:t>三种约束</a:t>
            </a:r>
          </a:p>
        </p:txBody>
      </p:sp>
      <p:pic>
        <p:nvPicPr>
          <p:cNvPr id="3078" name="Picture 6" descr="preview">
            <a:extLst>
              <a:ext uri="{FF2B5EF4-FFF2-40B4-BE49-F238E27FC236}">
                <a16:creationId xmlns:a16="http://schemas.microsoft.com/office/drawing/2014/main" id="{A5C1139A-7F44-D371-E410-13FD4141CA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60" r="1" b="1"/>
          <a:stretch/>
        </p:blipFill>
        <p:spPr bwMode="auto">
          <a:xfrm>
            <a:off x="5089243" y="877413"/>
            <a:ext cx="6222628" cy="5043096"/>
          </a:xfrm>
          <a:prstGeom prst="rect">
            <a:avLst/>
          </a:prstGeom>
          <a:noFill/>
          <a:extLst>
            <a:ext uri="{909E8E84-426E-40DD-AFC4-6F175D3DCCD1}">
              <a14:hiddenFill xmlns:a14="http://schemas.microsoft.com/office/drawing/2010/main">
                <a:solidFill>
                  <a:srgbClr val="FFFFFF"/>
                </a:solidFill>
              </a14:hiddenFill>
            </a:ext>
          </a:extLst>
        </p:spPr>
      </p:pic>
      <p:grpSp>
        <p:nvGrpSpPr>
          <p:cNvPr id="3095" name="Group 3094">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3096" name="Rectangle 3095">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Rectangle 3096">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3373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57EDA-7A87-094A-FCB5-7412C027D495}"/>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CC058004-5D0E-F3DA-CEB2-3E916338CF42}"/>
              </a:ext>
            </a:extLst>
          </p:cNvPr>
          <p:cNvSpPr>
            <a:spLocks noGrp="1"/>
          </p:cNvSpPr>
          <p:nvPr>
            <p:ph idx="1"/>
          </p:nvPr>
        </p:nvSpPr>
        <p:spPr/>
        <p:txBody>
          <a:bodyPr/>
          <a:lstStyle/>
          <a:p>
            <a:endParaRPr lang="zh-CN" altLang="en-US"/>
          </a:p>
        </p:txBody>
      </p:sp>
      <p:pic>
        <p:nvPicPr>
          <p:cNvPr id="5122" name="Picture 2" descr="preview">
            <a:extLst>
              <a:ext uri="{FF2B5EF4-FFF2-40B4-BE49-F238E27FC236}">
                <a16:creationId xmlns:a16="http://schemas.microsoft.com/office/drawing/2014/main" id="{20744AB4-E9D5-7B6B-B9D2-1087D63D9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01813"/>
            <a:ext cx="12192000" cy="325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09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065-CC62-DA57-7232-68629371F2AA}"/>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68E978C6-CA8F-5663-96D2-3132F2B4432E}"/>
              </a:ext>
            </a:extLst>
          </p:cNvPr>
          <p:cNvSpPr>
            <a:spLocks noGrp="1"/>
          </p:cNvSpPr>
          <p:nvPr>
            <p:ph idx="1"/>
          </p:nvPr>
        </p:nvSpPr>
        <p:spPr/>
        <p:txBody>
          <a:bodyPr/>
          <a:lstStyle/>
          <a:p>
            <a:endParaRPr lang="zh-CN" altLang="en-US"/>
          </a:p>
        </p:txBody>
      </p:sp>
      <p:pic>
        <p:nvPicPr>
          <p:cNvPr id="6148" name="Picture 4" descr="preview">
            <a:extLst>
              <a:ext uri="{FF2B5EF4-FFF2-40B4-BE49-F238E27FC236}">
                <a16:creationId xmlns:a16="http://schemas.microsoft.com/office/drawing/2014/main" id="{DFC80673-D18A-6B19-5A9A-7E68E0DBD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0"/>
            <a:ext cx="9537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376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E8F9A-F47F-62F9-CFF0-C5C36D95E312}"/>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Spine</a:t>
            </a:r>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9F60A82-DC11-5BA3-76B8-9916A09EF71A}"/>
              </a:ext>
            </a:extLst>
          </p:cNvPr>
          <p:cNvSpPr>
            <a:spLocks noGrp="1"/>
          </p:cNvSpPr>
          <p:nvPr>
            <p:ph idx="1"/>
          </p:nvPr>
        </p:nvSpPr>
        <p:spPr>
          <a:xfrm>
            <a:off x="4447308" y="591344"/>
            <a:ext cx="6906491" cy="5585619"/>
          </a:xfrm>
        </p:spPr>
        <p:txBody>
          <a:bodyPr anchor="ctr">
            <a:normAutofit/>
          </a:bodyPr>
          <a:lstStyle/>
          <a:p>
            <a:r>
              <a:rPr lang="en-US" altLang="zh-CN" dirty="0"/>
              <a:t>Loading</a:t>
            </a:r>
            <a:r>
              <a:rPr lang="zh-CN" altLang="en-US" dirty="0"/>
              <a:t>模块：</a:t>
            </a:r>
            <a:r>
              <a:rPr lang="en-US" altLang="zh-CN" dirty="0"/>
              <a:t>spine</a:t>
            </a:r>
            <a:r>
              <a:rPr lang="zh-CN" altLang="en-US" dirty="0"/>
              <a:t>可以导出</a:t>
            </a:r>
            <a:r>
              <a:rPr lang="en-US" altLang="zh-CN" dirty="0" err="1"/>
              <a:t>json</a:t>
            </a:r>
            <a:r>
              <a:rPr lang="zh-CN" altLang="en-US" dirty="0"/>
              <a:t>或者二进制的形式，</a:t>
            </a:r>
            <a:r>
              <a:rPr lang="en-US" altLang="zh-CN" sz="1800" dirty="0" err="1">
                <a:solidFill>
                  <a:srgbClr val="2B91AF"/>
                </a:solidFill>
                <a:latin typeface="Cascadia Mono" panose="020B0609020000020004" pitchFamily="49" charset="0"/>
              </a:rPr>
              <a:t>AtlasAttachmentLoader</a:t>
            </a:r>
            <a:r>
              <a:rPr lang="zh-CN" altLang="en-US" dirty="0"/>
              <a:t>负责</a:t>
            </a:r>
            <a:r>
              <a:rPr lang="en-US" altLang="zh-CN" dirty="0"/>
              <a:t>atlas</a:t>
            </a:r>
            <a:r>
              <a:rPr lang="zh-CN" altLang="en-US" dirty="0"/>
              <a:t>文件的解析。</a:t>
            </a:r>
            <a:endParaRPr lang="en-US" altLang="zh-CN" dirty="0"/>
          </a:p>
          <a:p>
            <a:r>
              <a:rPr lang="en-US" altLang="zh-CN" sz="1800" dirty="0">
                <a:solidFill>
                  <a:srgbClr val="2B91AF"/>
                </a:solidFill>
                <a:latin typeface="Cascadia Mono" panose="020B0609020000020004" pitchFamily="49" charset="0"/>
              </a:rPr>
              <a:t>Atlas</a:t>
            </a:r>
            <a:r>
              <a:rPr lang="en-US" altLang="zh-CN" dirty="0"/>
              <a:t>:</a:t>
            </a:r>
            <a:r>
              <a:rPr lang="zh-CN" altLang="en-US" dirty="0"/>
              <a:t>一个素材图映射一个</a:t>
            </a:r>
            <a:r>
              <a:rPr lang="en-US" altLang="zh-CN" sz="1800" dirty="0" err="1">
                <a:solidFill>
                  <a:srgbClr val="2B91AF"/>
                </a:solidFill>
                <a:latin typeface="Cascadia Mono" panose="020B0609020000020004" pitchFamily="49" charset="0"/>
              </a:rPr>
              <a:t>AtlasPage</a:t>
            </a:r>
            <a:r>
              <a:rPr lang="en-US" altLang="zh-CN" dirty="0"/>
              <a:t>,</a:t>
            </a:r>
            <a:r>
              <a:rPr lang="zh-CN" altLang="en-US" dirty="0"/>
              <a:t>一张素材图的某个区域映射一个</a:t>
            </a:r>
            <a:r>
              <a:rPr lang="en-US" altLang="zh-CN" sz="1800" dirty="0" err="1">
                <a:solidFill>
                  <a:srgbClr val="2B91AF"/>
                </a:solidFill>
                <a:latin typeface="Cascadia Mono" panose="020B0609020000020004" pitchFamily="49" charset="0"/>
              </a:rPr>
              <a:t>AtlasRegion</a:t>
            </a:r>
            <a:r>
              <a:rPr lang="zh-CN" altLang="en-US" dirty="0"/>
              <a:t>。</a:t>
            </a:r>
            <a:endParaRPr lang="en-US" altLang="zh-CN" dirty="0"/>
          </a:p>
          <a:p>
            <a:r>
              <a:rPr lang="en-US" altLang="zh-CN" dirty="0"/>
              <a:t>Rendering</a:t>
            </a:r>
            <a:r>
              <a:rPr lang="zh-CN" altLang="en-US" dirty="0"/>
              <a:t>：遍历</a:t>
            </a:r>
            <a:r>
              <a:rPr lang="en-US" altLang="zh-CN" dirty="0"/>
              <a:t>slot</a:t>
            </a:r>
            <a:r>
              <a:rPr lang="zh-CN" altLang="en-US" dirty="0"/>
              <a:t>填充顶点</a:t>
            </a:r>
            <a:r>
              <a:rPr lang="en-US" altLang="zh-CN" dirty="0" err="1"/>
              <a:t>uv</a:t>
            </a:r>
            <a:r>
              <a:rPr lang="zh-CN" altLang="en-US" dirty="0"/>
              <a:t>、</a:t>
            </a:r>
            <a:r>
              <a:rPr lang="en-US" altLang="zh-CN" dirty="0"/>
              <a:t>color</a:t>
            </a:r>
            <a:r>
              <a:rPr lang="zh-CN" altLang="en-US" dirty="0"/>
              <a:t>通过</a:t>
            </a:r>
            <a:r>
              <a:rPr lang="en-US" altLang="zh-CN" dirty="0" err="1"/>
              <a:t>UISpine</a:t>
            </a:r>
            <a:r>
              <a:rPr lang="zh-CN" altLang="en-US" dirty="0"/>
              <a:t>渲染。</a:t>
            </a:r>
            <a:endParaRPr lang="en-US" altLang="zh-CN" dirty="0"/>
          </a:p>
          <a:p>
            <a:r>
              <a:rPr lang="en-US" altLang="zh-CN" dirty="0" err="1"/>
              <a:t>SetupPoseData:SkeletonData</a:t>
            </a:r>
            <a:r>
              <a:rPr lang="zh-CN" altLang="en-US" dirty="0"/>
              <a:t>数据预处理，会将骨骼数据处理为</a:t>
            </a:r>
            <a:r>
              <a:rPr lang="en-US" altLang="zh-CN" dirty="0" err="1"/>
              <a:t>boneData</a:t>
            </a:r>
            <a:r>
              <a:rPr lang="zh-CN" altLang="en-US" dirty="0"/>
              <a:t>，插槽数据处理为</a:t>
            </a:r>
            <a:r>
              <a:rPr lang="en-US" altLang="zh-CN" dirty="0" err="1"/>
              <a:t>slotData</a:t>
            </a:r>
            <a:endParaRPr lang="en-US" altLang="zh-CN" dirty="0"/>
          </a:p>
          <a:p>
            <a:endParaRPr lang="zh-CN" altLang="en-US" dirty="0"/>
          </a:p>
        </p:txBody>
      </p:sp>
    </p:spTree>
    <p:extLst>
      <p:ext uri="{BB962C8B-B14F-4D97-AF65-F5344CB8AC3E}">
        <p14:creationId xmlns:p14="http://schemas.microsoft.com/office/powerpoint/2010/main" val="3970288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25BA-CD42-2F76-2559-B15B5BCAB3EC}"/>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299D8980-36DC-AC47-7516-9DA1055351D6}"/>
              </a:ext>
            </a:extLst>
          </p:cNvPr>
          <p:cNvSpPr>
            <a:spLocks noGrp="1"/>
          </p:cNvSpPr>
          <p:nvPr>
            <p:ph idx="1"/>
          </p:nvPr>
        </p:nvSpPr>
        <p:spPr/>
        <p:txBody>
          <a:bodyPr/>
          <a:lstStyle/>
          <a:p>
            <a:endParaRPr lang="zh-CN" altLang="en-US"/>
          </a:p>
        </p:txBody>
      </p:sp>
      <p:pic>
        <p:nvPicPr>
          <p:cNvPr id="7170" name="Picture 2" descr="preview">
            <a:extLst>
              <a:ext uri="{FF2B5EF4-FFF2-40B4-BE49-F238E27FC236}">
                <a16:creationId xmlns:a16="http://schemas.microsoft.com/office/drawing/2014/main" id="{1DF10229-E976-42D4-D1AF-F18C84BAC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0"/>
            <a:ext cx="10304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33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A720-E0C9-931A-3DDF-CF1ECAA1030C}"/>
              </a:ext>
            </a:extLst>
          </p:cNvPr>
          <p:cNvSpPr>
            <a:spLocks noGrp="1"/>
          </p:cNvSpPr>
          <p:nvPr>
            <p:ph type="title"/>
          </p:nvPr>
        </p:nvSpPr>
        <p:spPr/>
        <p:txBody>
          <a:bodyPr/>
          <a:lstStyle/>
          <a:p>
            <a:r>
              <a:rPr lang="zh-CN" altLang="en-US" dirty="0"/>
              <a:t>介绍</a:t>
            </a:r>
          </a:p>
        </p:txBody>
      </p:sp>
      <p:pic>
        <p:nvPicPr>
          <p:cNvPr id="4" name="20231016_161704">
            <a:hlinkClick r:id="" action="ppaction://media"/>
            <a:extLst>
              <a:ext uri="{FF2B5EF4-FFF2-40B4-BE49-F238E27FC236}">
                <a16:creationId xmlns:a16="http://schemas.microsoft.com/office/drawing/2014/main" id="{FE5BAD1A-C3FD-C96C-550A-EEA52205F2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20850" y="1825625"/>
            <a:ext cx="8750300" cy="4351338"/>
          </a:xfrm>
        </p:spPr>
      </p:pic>
    </p:spTree>
    <p:extLst>
      <p:ext uri="{BB962C8B-B14F-4D97-AF65-F5344CB8AC3E}">
        <p14:creationId xmlns:p14="http://schemas.microsoft.com/office/powerpoint/2010/main" val="25312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A40C-FCAE-CA34-85DF-B9F40651909C}"/>
              </a:ext>
            </a:extLst>
          </p:cNvPr>
          <p:cNvSpPr>
            <a:spLocks noGrp="1"/>
          </p:cNvSpPr>
          <p:nvPr>
            <p:ph type="title"/>
          </p:nvPr>
        </p:nvSpPr>
        <p:spPr/>
        <p:txBody>
          <a:bodyPr/>
          <a:lstStyle/>
          <a:p>
            <a:r>
              <a:rPr lang="zh-CN" altLang="en-US" dirty="0"/>
              <a:t>面临问题</a:t>
            </a:r>
          </a:p>
        </p:txBody>
      </p:sp>
      <p:sp>
        <p:nvSpPr>
          <p:cNvPr id="3" name="Content Placeholder 2">
            <a:extLst>
              <a:ext uri="{FF2B5EF4-FFF2-40B4-BE49-F238E27FC236}">
                <a16:creationId xmlns:a16="http://schemas.microsoft.com/office/drawing/2014/main" id="{53DB78F5-EB5A-478A-5859-F704D9B5CC4E}"/>
              </a:ext>
            </a:extLst>
          </p:cNvPr>
          <p:cNvSpPr>
            <a:spLocks noGrp="1"/>
          </p:cNvSpPr>
          <p:nvPr>
            <p:ph idx="1"/>
          </p:nvPr>
        </p:nvSpPr>
        <p:spPr/>
        <p:txBody>
          <a:bodyPr/>
          <a:lstStyle/>
          <a:p>
            <a:r>
              <a:rPr lang="zh-CN" altLang="en-US" dirty="0"/>
              <a:t>局内卡面特效采用</a:t>
            </a:r>
            <a:r>
              <a:rPr lang="en-US" altLang="zh-CN" dirty="0"/>
              <a:t>Spine</a:t>
            </a:r>
            <a:r>
              <a:rPr lang="zh-CN" altLang="en-US" dirty="0"/>
              <a:t>占用较高的</a:t>
            </a:r>
            <a:r>
              <a:rPr lang="en-US" altLang="zh-CN" dirty="0"/>
              <a:t>Mono</a:t>
            </a:r>
            <a:r>
              <a:rPr lang="zh-CN" altLang="en-US" dirty="0"/>
              <a:t>内存</a:t>
            </a:r>
          </a:p>
        </p:txBody>
      </p:sp>
    </p:spTree>
    <p:extLst>
      <p:ext uri="{BB962C8B-B14F-4D97-AF65-F5344CB8AC3E}">
        <p14:creationId xmlns:p14="http://schemas.microsoft.com/office/powerpoint/2010/main" val="2952296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C1B5CC4-8AE6-D73F-94AC-2CC462013530}"/>
              </a:ext>
            </a:extLst>
          </p:cNvPr>
          <p:cNvSpPr>
            <a:spLocks noGrp="1"/>
          </p:cNvSpPr>
          <p:nvPr>
            <p:ph type="title"/>
          </p:nvPr>
        </p:nvSpPr>
        <p:spPr>
          <a:xfrm>
            <a:off x="838199" y="370319"/>
            <a:ext cx="4164401" cy="1851885"/>
          </a:xfrm>
        </p:spPr>
        <p:txBody>
          <a:bodyPr>
            <a:normAutofit/>
          </a:bodyPr>
          <a:lstStyle/>
          <a:p>
            <a:r>
              <a:rPr lang="en-US" altLang="zh-CN" sz="4000" dirty="0"/>
              <a:t>Unity Mono</a:t>
            </a:r>
            <a:r>
              <a:rPr lang="zh-CN" altLang="en-US" sz="4000" dirty="0"/>
              <a:t>内存管理</a:t>
            </a:r>
          </a:p>
        </p:txBody>
      </p:sp>
      <p:sp>
        <p:nvSpPr>
          <p:cNvPr id="3" name="内容占位符 2">
            <a:extLst>
              <a:ext uri="{FF2B5EF4-FFF2-40B4-BE49-F238E27FC236}">
                <a16:creationId xmlns:a16="http://schemas.microsoft.com/office/drawing/2014/main" id="{E538F7B6-F8B9-CC57-97A0-D5147B6CF796}"/>
              </a:ext>
            </a:extLst>
          </p:cNvPr>
          <p:cNvSpPr>
            <a:spLocks noGrp="1"/>
          </p:cNvSpPr>
          <p:nvPr>
            <p:ph idx="1"/>
          </p:nvPr>
        </p:nvSpPr>
        <p:spPr>
          <a:xfrm>
            <a:off x="5188941" y="370319"/>
            <a:ext cx="6298971" cy="1851885"/>
          </a:xfrm>
        </p:spPr>
        <p:txBody>
          <a:bodyPr anchor="ctr">
            <a:normAutofit/>
          </a:bodyPr>
          <a:lstStyle/>
          <a:p>
            <a:r>
              <a:rPr lang="zh-CN" altLang="en-US" sz="2000" dirty="0"/>
              <a:t>已用内存（</a:t>
            </a:r>
            <a:r>
              <a:rPr lang="en-US" altLang="zh-CN" sz="2000" dirty="0"/>
              <a:t>used</a:t>
            </a:r>
            <a:r>
              <a:rPr lang="zh-CN" altLang="en-US" sz="2000" dirty="0"/>
              <a:t>）</a:t>
            </a:r>
            <a:endParaRPr lang="en-US" altLang="zh-CN" sz="2000" dirty="0"/>
          </a:p>
          <a:p>
            <a:r>
              <a:rPr lang="zh-CN" altLang="en-US" sz="2000" dirty="0"/>
              <a:t>堆内存（</a:t>
            </a:r>
            <a:r>
              <a:rPr lang="en-US" altLang="zh-CN" sz="2000" dirty="0"/>
              <a:t>heap</a:t>
            </a:r>
            <a:r>
              <a:rPr lang="zh-CN" altLang="en-US" sz="2000" dirty="0"/>
              <a:t>）</a:t>
            </a:r>
            <a:endParaRPr lang="en-US" altLang="zh-CN" sz="2000" dirty="0"/>
          </a:p>
          <a:p>
            <a:pPr lvl="1"/>
            <a:r>
              <a:rPr lang="zh-CN" altLang="en-US" sz="1600" dirty="0"/>
              <a:t>一直会撑大，且不会还给操作系统</a:t>
            </a:r>
            <a:endParaRPr lang="en-US" altLang="zh-CN" sz="1600" dirty="0"/>
          </a:p>
          <a:p>
            <a:r>
              <a:rPr lang="zh-CN" altLang="en-US" sz="2000" dirty="0"/>
              <a:t>空闲内存（</a:t>
            </a:r>
            <a:r>
              <a:rPr lang="en-US" altLang="zh-CN" sz="2000" dirty="0"/>
              <a:t>heap-used</a:t>
            </a:r>
            <a:r>
              <a:rPr lang="zh-CN" altLang="en-US" sz="2000" dirty="0"/>
              <a:t>）</a:t>
            </a:r>
            <a:endParaRPr lang="en-US" altLang="zh-CN" sz="2000" dirty="0"/>
          </a:p>
        </p:txBody>
      </p:sp>
      <p:pic>
        <p:nvPicPr>
          <p:cNvPr id="1028" name="Picture 4">
            <a:extLst>
              <a:ext uri="{FF2B5EF4-FFF2-40B4-BE49-F238E27FC236}">
                <a16:creationId xmlns:a16="http://schemas.microsoft.com/office/drawing/2014/main" id="{7DAFB954-E453-774A-85D1-A7795F43D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
          <a:stretch/>
        </p:blipFill>
        <p:spPr bwMode="auto">
          <a:xfrm>
            <a:off x="838199" y="2392326"/>
            <a:ext cx="4164414" cy="39172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EA0F928-5205-3035-F2CC-5A1185BB3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46" r="-4" b="4472"/>
          <a:stretch/>
        </p:blipFill>
        <p:spPr bwMode="auto">
          <a:xfrm>
            <a:off x="5188940" y="2392326"/>
            <a:ext cx="6298971" cy="391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045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内容占位符 4" descr="文本&#10;&#10;中度可信度描述已自动生成">
            <a:extLst>
              <a:ext uri="{FF2B5EF4-FFF2-40B4-BE49-F238E27FC236}">
                <a16:creationId xmlns:a16="http://schemas.microsoft.com/office/drawing/2014/main" id="{BFA48358-6F5E-16DA-3BC0-A526D00000F0}"/>
              </a:ext>
            </a:extLst>
          </p:cNvPr>
          <p:cNvPicPr>
            <a:picLocks noGrp="1" noChangeAspect="1"/>
          </p:cNvPicPr>
          <p:nvPr>
            <p:ph idx="1"/>
          </p:nvPr>
        </p:nvPicPr>
        <p:blipFill>
          <a:blip r:embed="rId2"/>
          <a:stretch>
            <a:fillRect/>
          </a:stretch>
        </p:blipFill>
        <p:spPr>
          <a:xfrm>
            <a:off x="3924300" y="13212"/>
            <a:ext cx="3661961" cy="6844787"/>
          </a:xfrm>
          <a:prstGeom prst="rect">
            <a:avLst/>
          </a:prstGeom>
        </p:spPr>
      </p:pic>
    </p:spTree>
    <p:extLst>
      <p:ext uri="{BB962C8B-B14F-4D97-AF65-F5344CB8AC3E}">
        <p14:creationId xmlns:p14="http://schemas.microsoft.com/office/powerpoint/2010/main" val="2006453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78B64EF-53F3-ACAA-17F3-80E2F662D52A}"/>
              </a:ext>
            </a:extLst>
          </p:cNvPr>
          <p:cNvSpPr>
            <a:spLocks noGrp="1"/>
          </p:cNvSpPr>
          <p:nvPr>
            <p:ph idx="1"/>
          </p:nvPr>
        </p:nvSpPr>
        <p:spPr>
          <a:xfrm>
            <a:off x="838201" y="2623381"/>
            <a:ext cx="3888528" cy="3553581"/>
          </a:xfrm>
        </p:spPr>
        <p:txBody>
          <a:bodyPr>
            <a:normAutofit/>
          </a:bodyPr>
          <a:lstStyle/>
          <a:p>
            <a:r>
              <a:rPr lang="en-US" altLang="zh-CN" sz="2000" dirty="0"/>
              <a:t>Spine C++</a:t>
            </a:r>
            <a:r>
              <a:rPr lang="zh-CN" altLang="en-US" sz="2000" dirty="0"/>
              <a:t>化</a:t>
            </a:r>
            <a:endParaRPr lang="en-US" altLang="zh-CN" sz="2000" dirty="0"/>
          </a:p>
          <a:p>
            <a:r>
              <a:rPr lang="en-US" altLang="zh-CN" sz="2000" dirty="0"/>
              <a:t>Spine-</a:t>
            </a:r>
            <a:r>
              <a:rPr lang="en-US" altLang="zh-CN" sz="2000" dirty="0" err="1"/>
              <a:t>cpp</a:t>
            </a:r>
            <a:endParaRPr lang="en-US" altLang="zh-CN" sz="2000" dirty="0"/>
          </a:p>
          <a:p>
            <a:pPr lvl="1"/>
            <a:r>
              <a:rPr lang="en-US" altLang="zh-CN" sz="2000" dirty="0"/>
              <a:t>Spine</a:t>
            </a:r>
            <a:r>
              <a:rPr lang="zh-CN" altLang="en-US" sz="2000" dirty="0"/>
              <a:t>原始代码</a:t>
            </a:r>
            <a:endParaRPr lang="en-US" altLang="zh-CN" sz="2000" dirty="0"/>
          </a:p>
          <a:p>
            <a:r>
              <a:rPr lang="en-US" altLang="zh-CN" sz="2000" dirty="0"/>
              <a:t>Wrap</a:t>
            </a:r>
            <a:r>
              <a:rPr lang="zh-CN" altLang="en-US" sz="2000" dirty="0"/>
              <a:t>层</a:t>
            </a:r>
            <a:endParaRPr lang="en-US" altLang="zh-CN" sz="2000" dirty="0"/>
          </a:p>
          <a:p>
            <a:pPr lvl="1"/>
            <a:r>
              <a:rPr lang="zh-CN" altLang="en-US" sz="2000" dirty="0"/>
              <a:t>翻译成</a:t>
            </a:r>
            <a:r>
              <a:rPr lang="en-US" altLang="zh-CN" sz="2000" dirty="0"/>
              <a:t>C++</a:t>
            </a:r>
            <a:endParaRPr lang="zh-CN" altLang="en-US" sz="2000" dirty="0"/>
          </a:p>
        </p:txBody>
      </p:sp>
      <p:pic>
        <p:nvPicPr>
          <p:cNvPr id="5" name="Picture 4">
            <a:extLst>
              <a:ext uri="{FF2B5EF4-FFF2-40B4-BE49-F238E27FC236}">
                <a16:creationId xmlns:a16="http://schemas.microsoft.com/office/drawing/2014/main" id="{CCAC72FD-CD17-A6E5-435B-D0DBC390D13A}"/>
              </a:ext>
            </a:extLst>
          </p:cNvPr>
          <p:cNvPicPr>
            <a:picLocks noChangeAspect="1"/>
          </p:cNvPicPr>
          <p:nvPr/>
        </p:nvPicPr>
        <p:blipFill>
          <a:blip r:embed="rId2"/>
          <a:stretch>
            <a:fillRect/>
          </a:stretch>
        </p:blipFill>
        <p:spPr>
          <a:xfrm>
            <a:off x="7325216" y="643234"/>
            <a:ext cx="3699086" cy="5599876"/>
          </a:xfrm>
          <a:prstGeom prst="rect">
            <a:avLst/>
          </a:prstGeom>
        </p:spPr>
      </p:pic>
      <p:sp>
        <p:nvSpPr>
          <p:cNvPr id="6" name="标题 5">
            <a:extLst>
              <a:ext uri="{FF2B5EF4-FFF2-40B4-BE49-F238E27FC236}">
                <a16:creationId xmlns:a16="http://schemas.microsoft.com/office/drawing/2014/main" id="{2C9EE969-5E90-C29C-AAAA-5FFB20500F76}"/>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96045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2">
            <a:extLst>
              <a:ext uri="{FF2B5EF4-FFF2-40B4-BE49-F238E27FC236}">
                <a16:creationId xmlns:a16="http://schemas.microsoft.com/office/drawing/2014/main" id="{B908E8DC-1025-4FCC-873D-DC5C2ADEF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2B608-BA87-DAC2-C34C-FB257D14B15F}"/>
              </a:ext>
            </a:extLst>
          </p:cNvPr>
          <p:cNvSpPr>
            <a:spLocks noGrp="1"/>
          </p:cNvSpPr>
          <p:nvPr>
            <p:ph type="title"/>
          </p:nvPr>
        </p:nvSpPr>
        <p:spPr>
          <a:xfrm>
            <a:off x="422899" y="540167"/>
            <a:ext cx="4274607" cy="2135867"/>
          </a:xfrm>
        </p:spPr>
        <p:txBody>
          <a:bodyPr vert="horz" lIns="91440" tIns="45720" rIns="91440" bIns="45720" rtlCol="0" anchor="b">
            <a:normAutofit/>
          </a:bodyPr>
          <a:lstStyle/>
          <a:p>
            <a:r>
              <a:rPr lang="zh-CN" altLang="en-US" sz="4800" kern="1200" dirty="0">
                <a:latin typeface="+mj-lt"/>
                <a:ea typeface="+mj-ea"/>
                <a:cs typeface="+mj-cs"/>
              </a:rPr>
              <a:t>坐标空间</a:t>
            </a:r>
          </a:p>
        </p:txBody>
      </p:sp>
      <p:sp>
        <p:nvSpPr>
          <p:cNvPr id="20" name="Content Placeholder 19">
            <a:extLst>
              <a:ext uri="{FF2B5EF4-FFF2-40B4-BE49-F238E27FC236}">
                <a16:creationId xmlns:a16="http://schemas.microsoft.com/office/drawing/2014/main" id="{3AC7C64A-79C2-4AF9-2AA2-3308A5E986CD}"/>
              </a:ext>
            </a:extLst>
          </p:cNvPr>
          <p:cNvSpPr>
            <a:spLocks noGrp="1"/>
          </p:cNvSpPr>
          <p:nvPr>
            <p:ph idx="1"/>
          </p:nvPr>
        </p:nvSpPr>
        <p:spPr>
          <a:xfrm>
            <a:off x="422899" y="2880452"/>
            <a:ext cx="4274607" cy="3095445"/>
          </a:xfrm>
        </p:spPr>
        <p:txBody>
          <a:bodyPr vert="horz" lIns="91440" tIns="45720" rIns="91440" bIns="45720" rtlCol="0" anchor="t">
            <a:normAutofit/>
          </a:bodyPr>
          <a:lstStyle/>
          <a:p>
            <a:pPr marL="0" indent="0">
              <a:buNone/>
            </a:pPr>
            <a:r>
              <a:rPr lang="en-US" altLang="zh-CN" sz="1800" kern="1200" dirty="0">
                <a:latin typeface="+mn-lt"/>
                <a:ea typeface="+mn-ea"/>
                <a:cs typeface="+mn-cs"/>
              </a:rPr>
              <a:t>Local Space/Bone Space</a:t>
            </a:r>
          </a:p>
          <a:p>
            <a:pPr marL="0" indent="0">
              <a:buNone/>
            </a:pPr>
            <a:r>
              <a:rPr lang="en-US" sz="1800" dirty="0"/>
              <a:t>Parent Bone Space</a:t>
            </a:r>
          </a:p>
          <a:p>
            <a:pPr marL="0" indent="0">
              <a:buNone/>
            </a:pPr>
            <a:r>
              <a:rPr lang="en-US" sz="1800" kern="1200" dirty="0">
                <a:latin typeface="+mn-lt"/>
                <a:ea typeface="+mn-ea"/>
                <a:cs typeface="+mn-cs"/>
              </a:rPr>
              <a:t>Model Space</a:t>
            </a:r>
          </a:p>
          <a:p>
            <a:pPr marL="0" indent="0">
              <a:buNone/>
            </a:pPr>
            <a:r>
              <a:rPr lang="en-US" sz="1800" kern="1200" dirty="0">
                <a:latin typeface="+mn-lt"/>
                <a:ea typeface="+mn-ea"/>
                <a:cs typeface="+mn-cs"/>
              </a:rPr>
              <a:t>World Space</a:t>
            </a:r>
          </a:p>
        </p:txBody>
      </p:sp>
      <p:pic>
        <p:nvPicPr>
          <p:cNvPr id="7" name="Content Placeholder 6">
            <a:extLst>
              <a:ext uri="{FF2B5EF4-FFF2-40B4-BE49-F238E27FC236}">
                <a16:creationId xmlns:a16="http://schemas.microsoft.com/office/drawing/2014/main" id="{13885166-61D8-4350-6778-D3D860DAA585}"/>
              </a:ext>
            </a:extLst>
          </p:cNvPr>
          <p:cNvPicPr>
            <a:picLocks noChangeAspect="1"/>
          </p:cNvPicPr>
          <p:nvPr/>
        </p:nvPicPr>
        <p:blipFill rotWithShape="1">
          <a:blip r:embed="rId2"/>
          <a:srcRect l="7045" r="9609" b="3"/>
          <a:stretch/>
        </p:blipFill>
        <p:spPr>
          <a:xfrm>
            <a:off x="5211495" y="699899"/>
            <a:ext cx="3211333" cy="5445836"/>
          </a:xfrm>
          <a:prstGeom prst="rect">
            <a:avLst/>
          </a:prstGeom>
        </p:spPr>
      </p:pic>
      <p:pic>
        <p:nvPicPr>
          <p:cNvPr id="9" name="Content Placeholder 8" descr="A picture containing chart&#10;&#10;Description automatically generated">
            <a:extLst>
              <a:ext uri="{FF2B5EF4-FFF2-40B4-BE49-F238E27FC236}">
                <a16:creationId xmlns:a16="http://schemas.microsoft.com/office/drawing/2014/main" id="{5B4EBF0B-2276-EADC-C782-98C01E733993}"/>
              </a:ext>
            </a:extLst>
          </p:cNvPr>
          <p:cNvPicPr>
            <a:picLocks noChangeAspect="1"/>
          </p:cNvPicPr>
          <p:nvPr/>
        </p:nvPicPr>
        <p:blipFill rotWithShape="1">
          <a:blip r:embed="rId3"/>
          <a:srcRect l="12" r="7127" b="3"/>
          <a:stretch/>
        </p:blipFill>
        <p:spPr>
          <a:xfrm>
            <a:off x="8535080" y="699899"/>
            <a:ext cx="3211333" cy="5445836"/>
          </a:xfrm>
          <a:prstGeom prst="rect">
            <a:avLst/>
          </a:prstGeom>
        </p:spPr>
      </p:pic>
      <p:cxnSp>
        <p:nvCxnSpPr>
          <p:cNvPr id="45" name="Straight Connector 44">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B57D9A5-B0E6-43E8-854F-D4931B715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47856" y="706072"/>
            <a:ext cx="445586" cy="544584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49" name="Straight Connector 48">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632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821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5B6F11-4872-ED18-BCB6-2E6CF4B867F3}"/>
              </a:ext>
            </a:extLst>
          </p:cNvPr>
          <p:cNvPicPr>
            <a:picLocks noChangeAspect="1"/>
          </p:cNvPicPr>
          <p:nvPr/>
        </p:nvPicPr>
        <p:blipFill>
          <a:blip r:embed="rId2"/>
          <a:stretch>
            <a:fillRect/>
          </a:stretch>
        </p:blipFill>
        <p:spPr>
          <a:xfrm>
            <a:off x="790575" y="3533775"/>
            <a:ext cx="11401425" cy="3324225"/>
          </a:xfrm>
          <a:prstGeom prst="rect">
            <a:avLst/>
          </a:prstGeom>
        </p:spPr>
      </p:pic>
      <p:sp>
        <p:nvSpPr>
          <p:cNvPr id="2" name="Title 1">
            <a:extLst>
              <a:ext uri="{FF2B5EF4-FFF2-40B4-BE49-F238E27FC236}">
                <a16:creationId xmlns:a16="http://schemas.microsoft.com/office/drawing/2014/main" id="{9ED62299-1E54-3EBC-3898-5AA9536DDE43}"/>
              </a:ext>
            </a:extLst>
          </p:cNvPr>
          <p:cNvSpPr>
            <a:spLocks noGrp="1"/>
          </p:cNvSpPr>
          <p:nvPr>
            <p:ph type="title"/>
          </p:nvPr>
        </p:nvSpPr>
        <p:spPr/>
        <p:txBody>
          <a:bodyPr/>
          <a:lstStyle/>
          <a:p>
            <a:r>
              <a:rPr lang="zh-CN" altLang="en-US"/>
              <a:t>成果</a:t>
            </a:r>
            <a:endParaRPr lang="zh-CN" altLang="en-US" dirty="0"/>
          </a:p>
        </p:txBody>
      </p:sp>
      <p:sp>
        <p:nvSpPr>
          <p:cNvPr id="7" name="Content Placeholder 6">
            <a:extLst>
              <a:ext uri="{FF2B5EF4-FFF2-40B4-BE49-F238E27FC236}">
                <a16:creationId xmlns:a16="http://schemas.microsoft.com/office/drawing/2014/main" id="{461D5A00-A26E-E77B-EE84-FAB477DBE635}"/>
              </a:ext>
            </a:extLst>
          </p:cNvPr>
          <p:cNvSpPr>
            <a:spLocks noGrp="1"/>
          </p:cNvSpPr>
          <p:nvPr>
            <p:ph idx="1"/>
          </p:nvPr>
        </p:nvSpPr>
        <p:spPr/>
        <p:txBody>
          <a:bodyPr/>
          <a:lstStyle/>
          <a:p>
            <a:r>
              <a:rPr lang="zh-CN" altLang="en-US"/>
              <a:t>支持自定义裁剪</a:t>
            </a:r>
            <a:endParaRPr lang="zh-CN" altLang="en-US" dirty="0"/>
          </a:p>
        </p:txBody>
      </p:sp>
    </p:spTree>
    <p:extLst>
      <p:ext uri="{BB962C8B-B14F-4D97-AF65-F5344CB8AC3E}">
        <p14:creationId xmlns:p14="http://schemas.microsoft.com/office/powerpoint/2010/main" val="1323581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2CB0-FA91-1859-CE51-CABA78ECF038}"/>
              </a:ext>
            </a:extLst>
          </p:cNvPr>
          <p:cNvSpPr>
            <a:spLocks noGrp="1"/>
          </p:cNvSpPr>
          <p:nvPr>
            <p:ph type="title"/>
          </p:nvPr>
        </p:nvSpPr>
        <p:spPr/>
        <p:txBody>
          <a:bodyPr/>
          <a:lstStyle/>
          <a:p>
            <a:r>
              <a:rPr lang="zh-CN" altLang="en-US" dirty="0"/>
              <a:t>成果</a:t>
            </a:r>
          </a:p>
        </p:txBody>
      </p:sp>
      <p:graphicFrame>
        <p:nvGraphicFramePr>
          <p:cNvPr id="6" name="Content Placeholder 5">
            <a:extLst>
              <a:ext uri="{FF2B5EF4-FFF2-40B4-BE49-F238E27FC236}">
                <a16:creationId xmlns:a16="http://schemas.microsoft.com/office/drawing/2014/main" id="{294634BC-99C3-B06E-48F9-EB81A611B352}"/>
              </a:ext>
            </a:extLst>
          </p:cNvPr>
          <p:cNvGraphicFramePr>
            <a:graphicFrameLocks noGrp="1"/>
          </p:cNvGraphicFramePr>
          <p:nvPr>
            <p:ph idx="1"/>
            <p:extLst>
              <p:ext uri="{D42A27DB-BD31-4B8C-83A1-F6EECF244321}">
                <p14:modId xmlns:p14="http://schemas.microsoft.com/office/powerpoint/2010/main" val="404973953"/>
              </p:ext>
            </p:extLst>
          </p:nvPr>
        </p:nvGraphicFramePr>
        <p:xfrm>
          <a:off x="838200" y="1783080"/>
          <a:ext cx="4507230" cy="43938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D7D60278-58A3-7C94-A299-2D9BF45AE7F4}"/>
              </a:ext>
            </a:extLst>
          </p:cNvPr>
          <p:cNvGraphicFramePr/>
          <p:nvPr>
            <p:extLst>
              <p:ext uri="{D42A27DB-BD31-4B8C-83A1-F6EECF244321}">
                <p14:modId xmlns:p14="http://schemas.microsoft.com/office/powerpoint/2010/main" val="3943852120"/>
              </p:ext>
            </p:extLst>
          </p:nvPr>
        </p:nvGraphicFramePr>
        <p:xfrm>
          <a:off x="5574484" y="1783080"/>
          <a:ext cx="6617515" cy="43938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7087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UI Particle</a:t>
            </a:r>
          </a:p>
        </p:txBody>
      </p:sp>
      <p:sp>
        <p:nvSpPr>
          <p:cNvPr id="3" name="内容占位符 2"/>
          <p:cNvSpPr>
            <a:spLocks noGrp="1"/>
          </p:cNvSpPr>
          <p:nvPr>
            <p:ph idx="1"/>
          </p:nvPr>
        </p:nvSpPr>
        <p:spPr/>
        <p:txBody>
          <a:bodyPr/>
          <a:lstStyle/>
          <a:p>
            <a:r>
              <a:rPr lang="zh-CN" altLang="en-US" dirty="0"/>
              <a:t>前置知识</a:t>
            </a:r>
            <a:endParaRPr lang="en-US" altLang="zh-CN" dirty="0"/>
          </a:p>
          <a:p>
            <a:r>
              <a:rPr lang="zh-CN" altLang="en-US" dirty="0"/>
              <a:t>介绍</a:t>
            </a:r>
          </a:p>
          <a:p>
            <a:r>
              <a:rPr lang="zh-CN" altLang="en-US" dirty="0"/>
              <a:t>面临问题</a:t>
            </a:r>
          </a:p>
          <a:p>
            <a:r>
              <a:rPr lang="zh-CN" altLang="en-US" dirty="0"/>
              <a:t>解决过程</a:t>
            </a:r>
          </a:p>
          <a:p>
            <a:r>
              <a:rPr lang="zh-CN" altLang="en-US" dirty="0"/>
              <a:t>成果</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37393-7348-DD10-409A-A4C0F4017408}"/>
              </a:ext>
            </a:extLst>
          </p:cNvPr>
          <p:cNvSpPr>
            <a:spLocks noGrp="1"/>
          </p:cNvSpPr>
          <p:nvPr>
            <p:ph type="title"/>
          </p:nvPr>
        </p:nvSpPr>
        <p:spPr/>
        <p:txBody>
          <a:bodyPr/>
          <a:lstStyle/>
          <a:p>
            <a:r>
              <a:rPr lang="zh-CN" altLang="en-US" dirty="0"/>
              <a:t>前置知识 单独拉出来</a:t>
            </a:r>
          </a:p>
        </p:txBody>
      </p:sp>
      <p:sp>
        <p:nvSpPr>
          <p:cNvPr id="3" name="Content Placeholder 2">
            <a:extLst>
              <a:ext uri="{FF2B5EF4-FFF2-40B4-BE49-F238E27FC236}">
                <a16:creationId xmlns:a16="http://schemas.microsoft.com/office/drawing/2014/main" id="{81451B63-57EF-9B6F-0ADA-2F9E9F3CE9BE}"/>
              </a:ext>
            </a:extLst>
          </p:cNvPr>
          <p:cNvSpPr>
            <a:spLocks noGrp="1"/>
          </p:cNvSpPr>
          <p:nvPr>
            <p:ph idx="1"/>
          </p:nvPr>
        </p:nvSpPr>
        <p:spPr/>
        <p:txBody>
          <a:bodyPr/>
          <a:lstStyle/>
          <a:p>
            <a:r>
              <a:rPr lang="en-US" altLang="zh-CN" dirty="0" err="1"/>
              <a:t>CanvasManager</a:t>
            </a:r>
            <a:endParaRPr lang="en-US" altLang="zh-CN" dirty="0"/>
          </a:p>
          <a:p>
            <a:r>
              <a:rPr lang="en-US" altLang="zh-CN" dirty="0"/>
              <a:t>Canvas</a:t>
            </a:r>
          </a:p>
          <a:p>
            <a:r>
              <a:rPr lang="en-US" altLang="zh-CN" dirty="0" err="1"/>
              <a:t>CanvasRenderer</a:t>
            </a:r>
            <a:endParaRPr lang="en-US" altLang="zh-CN" dirty="0"/>
          </a:p>
          <a:p>
            <a:r>
              <a:rPr lang="en-US" altLang="zh-CN" dirty="0" err="1"/>
              <a:t>UIJob</a:t>
            </a:r>
            <a:endParaRPr lang="en-US" altLang="zh-CN" dirty="0"/>
          </a:p>
          <a:p>
            <a:r>
              <a:rPr lang="en-US" altLang="zh-CN" dirty="0" err="1"/>
              <a:t>SortingLayer</a:t>
            </a:r>
            <a:r>
              <a:rPr lang="zh-CN" altLang="en-US" dirty="0"/>
              <a:t>、</a:t>
            </a:r>
            <a:r>
              <a:rPr lang="en-US" altLang="zh-CN" dirty="0"/>
              <a:t>Order in Layer</a:t>
            </a:r>
            <a:r>
              <a:rPr lang="zh-CN" altLang="en-US" dirty="0"/>
              <a:t>、</a:t>
            </a:r>
            <a:r>
              <a:rPr lang="en-US" altLang="zh-CN" dirty="0" err="1"/>
              <a:t>RenderQueue</a:t>
            </a:r>
            <a:endParaRPr lang="en-US" altLang="zh-CN" dirty="0"/>
          </a:p>
          <a:p>
            <a:endParaRPr lang="zh-CN" altLang="en-US" dirty="0"/>
          </a:p>
        </p:txBody>
      </p:sp>
    </p:spTree>
    <p:extLst>
      <p:ext uri="{BB962C8B-B14F-4D97-AF65-F5344CB8AC3E}">
        <p14:creationId xmlns:p14="http://schemas.microsoft.com/office/powerpoint/2010/main" val="919385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A048-B061-889F-855E-1870C47057ED}"/>
              </a:ext>
            </a:extLst>
          </p:cNvPr>
          <p:cNvSpPr>
            <a:spLocks noGrp="1"/>
          </p:cNvSpPr>
          <p:nvPr>
            <p:ph type="title"/>
          </p:nvPr>
        </p:nvSpPr>
        <p:spPr/>
        <p:txBody>
          <a:bodyPr/>
          <a:lstStyle/>
          <a:p>
            <a:r>
              <a:rPr lang="en-US" altLang="zh-CN" dirty="0" err="1"/>
              <a:t>CanvasManager</a:t>
            </a:r>
            <a:endParaRPr lang="zh-CN" altLang="en-US" dirty="0"/>
          </a:p>
        </p:txBody>
      </p:sp>
      <p:sp>
        <p:nvSpPr>
          <p:cNvPr id="3" name="Content Placeholder 2">
            <a:extLst>
              <a:ext uri="{FF2B5EF4-FFF2-40B4-BE49-F238E27FC236}">
                <a16:creationId xmlns:a16="http://schemas.microsoft.com/office/drawing/2014/main" id="{B1069D9D-DB9D-06D1-B7C4-F1A08F196154}"/>
              </a:ext>
            </a:extLst>
          </p:cNvPr>
          <p:cNvSpPr>
            <a:spLocks noGrp="1"/>
          </p:cNvSpPr>
          <p:nvPr>
            <p:ph idx="1"/>
          </p:nvPr>
        </p:nvSpPr>
        <p:spPr/>
        <p:txBody>
          <a:bodyPr/>
          <a:lstStyle/>
          <a:p>
            <a:r>
              <a:rPr lang="zh-CN" altLang="en-US" dirty="0"/>
              <a:t>负责管理所有的</a:t>
            </a:r>
            <a:r>
              <a:rPr lang="en-US" altLang="zh-CN" dirty="0"/>
              <a:t>Canvas</a:t>
            </a:r>
            <a:r>
              <a:rPr lang="zh-CN" altLang="en-US" dirty="0"/>
              <a:t>，调度</a:t>
            </a:r>
            <a:r>
              <a:rPr lang="en-US" altLang="zh-CN" dirty="0" err="1"/>
              <a:t>Cavans</a:t>
            </a:r>
            <a:r>
              <a:rPr lang="zh-CN" altLang="en-US" dirty="0"/>
              <a:t>渲染。</a:t>
            </a:r>
            <a:endParaRPr lang="en-US" altLang="zh-CN" dirty="0"/>
          </a:p>
          <a:p>
            <a:endParaRPr lang="zh-CN" altLang="en-US" dirty="0"/>
          </a:p>
        </p:txBody>
      </p:sp>
    </p:spTree>
    <p:extLst>
      <p:ext uri="{BB962C8B-B14F-4D97-AF65-F5344CB8AC3E}">
        <p14:creationId xmlns:p14="http://schemas.microsoft.com/office/powerpoint/2010/main" val="11217912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4DF8-6A49-4188-4E17-A2CC49804A94}"/>
              </a:ext>
            </a:extLst>
          </p:cNvPr>
          <p:cNvSpPr>
            <a:spLocks noGrp="1"/>
          </p:cNvSpPr>
          <p:nvPr>
            <p:ph type="title"/>
          </p:nvPr>
        </p:nvSpPr>
        <p:spPr/>
        <p:txBody>
          <a:bodyPr/>
          <a:lstStyle/>
          <a:p>
            <a:r>
              <a:rPr lang="en-US" altLang="zh-CN" dirty="0" err="1"/>
              <a:t>Cavnas</a:t>
            </a:r>
            <a:endParaRPr lang="zh-CN" altLang="en-US" dirty="0"/>
          </a:p>
        </p:txBody>
      </p:sp>
      <p:sp>
        <p:nvSpPr>
          <p:cNvPr id="3" name="Content Placeholder 2">
            <a:extLst>
              <a:ext uri="{FF2B5EF4-FFF2-40B4-BE49-F238E27FC236}">
                <a16:creationId xmlns:a16="http://schemas.microsoft.com/office/drawing/2014/main" id="{95A03881-471D-596D-DD07-3C6695F16C8E}"/>
              </a:ext>
            </a:extLst>
          </p:cNvPr>
          <p:cNvSpPr>
            <a:spLocks noGrp="1"/>
          </p:cNvSpPr>
          <p:nvPr>
            <p:ph idx="1"/>
          </p:nvPr>
        </p:nvSpPr>
        <p:spPr/>
        <p:txBody>
          <a:bodyPr/>
          <a:lstStyle/>
          <a:p>
            <a:r>
              <a:rPr lang="zh-CN" altLang="en-US" dirty="0"/>
              <a:t>管理渲染合批数据，并将数据传入</a:t>
            </a:r>
            <a:r>
              <a:rPr lang="en-US" altLang="zh-CN" dirty="0"/>
              <a:t>UI</a:t>
            </a:r>
            <a:r>
              <a:rPr lang="zh-CN" altLang="en-US" dirty="0"/>
              <a:t>渲染器。</a:t>
            </a:r>
          </a:p>
        </p:txBody>
      </p:sp>
    </p:spTree>
    <p:extLst>
      <p:ext uri="{BB962C8B-B14F-4D97-AF65-F5344CB8AC3E}">
        <p14:creationId xmlns:p14="http://schemas.microsoft.com/office/powerpoint/2010/main" val="3126413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3A6E-AE5E-94CE-8F5B-C2CDF8C46A93}"/>
              </a:ext>
            </a:extLst>
          </p:cNvPr>
          <p:cNvSpPr>
            <a:spLocks noGrp="1"/>
          </p:cNvSpPr>
          <p:nvPr>
            <p:ph type="title"/>
          </p:nvPr>
        </p:nvSpPr>
        <p:spPr/>
        <p:txBody>
          <a:bodyPr/>
          <a:lstStyle/>
          <a:p>
            <a:r>
              <a:rPr lang="en-US" altLang="zh-CN" dirty="0" err="1"/>
              <a:t>CanvasRenderer</a:t>
            </a:r>
            <a:endParaRPr lang="zh-CN" altLang="en-US" dirty="0"/>
          </a:p>
        </p:txBody>
      </p:sp>
      <p:sp>
        <p:nvSpPr>
          <p:cNvPr id="3" name="Content Placeholder 2">
            <a:extLst>
              <a:ext uri="{FF2B5EF4-FFF2-40B4-BE49-F238E27FC236}">
                <a16:creationId xmlns:a16="http://schemas.microsoft.com/office/drawing/2014/main" id="{05248A68-9309-F20C-D0A5-9882B590B46A}"/>
              </a:ext>
            </a:extLst>
          </p:cNvPr>
          <p:cNvSpPr>
            <a:spLocks noGrp="1"/>
          </p:cNvSpPr>
          <p:nvPr>
            <p:ph idx="1"/>
          </p:nvPr>
        </p:nvSpPr>
        <p:spPr/>
        <p:txBody>
          <a:bodyPr/>
          <a:lstStyle/>
          <a:p>
            <a:r>
              <a:rPr lang="zh-CN" altLang="en-US" dirty="0"/>
              <a:t>最小的渲染单元</a:t>
            </a:r>
            <a:endParaRPr lang="en-US" altLang="zh-CN" dirty="0"/>
          </a:p>
          <a:p>
            <a:r>
              <a:rPr lang="zh-CN" altLang="en-US" dirty="0"/>
              <a:t>存储</a:t>
            </a:r>
            <a:r>
              <a:rPr lang="en-US" altLang="zh-CN" dirty="0"/>
              <a:t>Mesh</a:t>
            </a:r>
            <a:r>
              <a:rPr lang="zh-CN" altLang="en-US" dirty="0"/>
              <a:t>、裁剪数据</a:t>
            </a:r>
          </a:p>
        </p:txBody>
      </p:sp>
    </p:spTree>
    <p:extLst>
      <p:ext uri="{BB962C8B-B14F-4D97-AF65-F5344CB8AC3E}">
        <p14:creationId xmlns:p14="http://schemas.microsoft.com/office/powerpoint/2010/main" val="24351284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9E8B-4FF9-DE8F-9600-C62A90DD0BB2}"/>
              </a:ext>
            </a:extLst>
          </p:cNvPr>
          <p:cNvSpPr>
            <a:spLocks noGrp="1"/>
          </p:cNvSpPr>
          <p:nvPr>
            <p:ph type="title"/>
          </p:nvPr>
        </p:nvSpPr>
        <p:spPr/>
        <p:txBody>
          <a:bodyPr/>
          <a:lstStyle/>
          <a:p>
            <a:r>
              <a:rPr lang="en-US" altLang="zh-CN" dirty="0" err="1"/>
              <a:t>UIJob</a:t>
            </a:r>
            <a:endParaRPr lang="zh-CN" altLang="en-US" dirty="0"/>
          </a:p>
        </p:txBody>
      </p:sp>
      <p:sp>
        <p:nvSpPr>
          <p:cNvPr id="3" name="Content Placeholder 2">
            <a:extLst>
              <a:ext uri="{FF2B5EF4-FFF2-40B4-BE49-F238E27FC236}">
                <a16:creationId xmlns:a16="http://schemas.microsoft.com/office/drawing/2014/main" id="{E8FCE3C0-BDDE-928A-7A69-586E755B591A}"/>
              </a:ext>
            </a:extLst>
          </p:cNvPr>
          <p:cNvSpPr>
            <a:spLocks noGrp="1"/>
          </p:cNvSpPr>
          <p:nvPr>
            <p:ph idx="1"/>
          </p:nvPr>
        </p:nvSpPr>
        <p:spPr/>
        <p:txBody>
          <a:bodyPr/>
          <a:lstStyle/>
          <a:p>
            <a:r>
              <a:rPr lang="zh-CN" altLang="en-US" dirty="0"/>
              <a:t>生成</a:t>
            </a:r>
            <a:r>
              <a:rPr lang="en-US" altLang="zh-CN" dirty="0"/>
              <a:t>UI</a:t>
            </a:r>
            <a:r>
              <a:rPr lang="zh-CN" altLang="en-US" dirty="0"/>
              <a:t>渲染指令，包括顶点法线</a:t>
            </a:r>
            <a:r>
              <a:rPr lang="en-US" altLang="zh-CN" dirty="0"/>
              <a:t>UV</a:t>
            </a:r>
            <a:r>
              <a:rPr lang="zh-CN" altLang="en-US" dirty="0"/>
              <a:t>等数据。</a:t>
            </a:r>
          </a:p>
        </p:txBody>
      </p:sp>
    </p:spTree>
    <p:extLst>
      <p:ext uri="{BB962C8B-B14F-4D97-AF65-F5344CB8AC3E}">
        <p14:creationId xmlns:p14="http://schemas.microsoft.com/office/powerpoint/2010/main" val="1407777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1C46F-71A4-F6AF-0D17-ABD6527A3B3A}"/>
              </a:ext>
            </a:extLst>
          </p:cNvPr>
          <p:cNvSpPr>
            <a:spLocks noGrp="1"/>
          </p:cNvSpPr>
          <p:nvPr>
            <p:ph type="title"/>
          </p:nvPr>
        </p:nvSpPr>
        <p:spPr/>
        <p:txBody>
          <a:bodyPr/>
          <a:lstStyle/>
          <a:p>
            <a:r>
              <a:rPr lang="en-US" altLang="zh-CN" dirty="0"/>
              <a:t>Sorting Layer</a:t>
            </a:r>
            <a:r>
              <a:rPr lang="zh-CN" altLang="en-US" dirty="0"/>
              <a:t>、</a:t>
            </a:r>
            <a:r>
              <a:rPr lang="en-US" altLang="zh-CN" dirty="0"/>
              <a:t>Order in Layer</a:t>
            </a:r>
            <a:r>
              <a:rPr lang="zh-CN" altLang="en-US" dirty="0"/>
              <a:t>和</a:t>
            </a:r>
            <a:r>
              <a:rPr lang="en-US" altLang="zh-CN" dirty="0"/>
              <a:t>Render Queue</a:t>
            </a:r>
            <a:endParaRPr lang="zh-CN" altLang="en-US" dirty="0"/>
          </a:p>
        </p:txBody>
      </p:sp>
      <p:sp>
        <p:nvSpPr>
          <p:cNvPr id="3" name="内容占位符 2">
            <a:extLst>
              <a:ext uri="{FF2B5EF4-FFF2-40B4-BE49-F238E27FC236}">
                <a16:creationId xmlns:a16="http://schemas.microsoft.com/office/drawing/2014/main" id="{455F8057-99B6-55CF-D401-5D2EEE810CD3}"/>
              </a:ext>
            </a:extLst>
          </p:cNvPr>
          <p:cNvSpPr>
            <a:spLocks noGrp="1"/>
          </p:cNvSpPr>
          <p:nvPr>
            <p:ph idx="1"/>
          </p:nvPr>
        </p:nvSpPr>
        <p:spPr/>
        <p:txBody>
          <a:bodyPr/>
          <a:lstStyle/>
          <a:p>
            <a:r>
              <a:rPr lang="en-US" altLang="zh-CN" dirty="0"/>
              <a:t>Sorting Layer</a:t>
            </a:r>
          </a:p>
          <a:p>
            <a:r>
              <a:rPr lang="en-US" altLang="zh-CN" dirty="0"/>
              <a:t>Order in Layer</a:t>
            </a:r>
          </a:p>
          <a:p>
            <a:pPr lvl="1"/>
            <a:r>
              <a:rPr lang="en-US" altLang="zh-CN" dirty="0"/>
              <a:t>Sorting Layer</a:t>
            </a:r>
            <a:r>
              <a:rPr lang="zh-CN" altLang="en-US" dirty="0"/>
              <a:t>的内部排序</a:t>
            </a:r>
            <a:endParaRPr lang="en-US" altLang="zh-CN" dirty="0"/>
          </a:p>
          <a:p>
            <a:pPr lvl="1"/>
            <a:r>
              <a:rPr lang="en-US" altLang="zh-CN" sz="1800" dirty="0">
                <a:solidFill>
                  <a:srgbClr val="000000"/>
                </a:solidFill>
                <a:latin typeface="Cascadia Mono" panose="020B0609020000020004" pitchFamily="49" charset="0"/>
              </a:rPr>
              <a:t>(</a:t>
            </a:r>
            <a:r>
              <a:rPr lang="en-US" altLang="zh-CN" sz="1800" dirty="0">
                <a:solidFill>
                  <a:srgbClr val="2B91AF"/>
                </a:solidFill>
                <a:latin typeface="Cascadia Mono" panose="020B0609020000020004" pitchFamily="49" charset="0"/>
              </a:rPr>
              <a:t>UInt32</a:t>
            </a:r>
            <a:r>
              <a:rPr lang="en-US" altLang="zh-CN" sz="1800" dirty="0">
                <a:solidFill>
                  <a:srgbClr val="000000"/>
                </a:solidFill>
                <a:latin typeface="Cascadia Mono" panose="020B0609020000020004" pitchFamily="49" charset="0"/>
              </a:rPr>
              <a:t>(</a:t>
            </a:r>
            <a:r>
              <a:rPr lang="en-US" altLang="zh-CN" sz="1800" dirty="0">
                <a:solidFill>
                  <a:srgbClr val="2B91AF"/>
                </a:solidFill>
                <a:latin typeface="Cascadia Mono" panose="020B0609020000020004" pitchFamily="49" charset="0"/>
              </a:rPr>
              <a:t>SInt32</a:t>
            </a:r>
            <a:r>
              <a:rPr lang="en-US" altLang="zh-CN" sz="1800" dirty="0">
                <a:solidFill>
                  <a:srgbClr val="000000"/>
                </a:solidFill>
                <a:latin typeface="Cascadia Mono" panose="020B0609020000020004" pitchFamily="49" charset="0"/>
              </a:rPr>
              <a:t>(</a:t>
            </a:r>
            <a:r>
              <a:rPr lang="en-US" altLang="zh-CN" sz="1800" dirty="0">
                <a:solidFill>
                  <a:srgbClr val="808080"/>
                </a:solidFill>
                <a:latin typeface="Cascadia Mono" panose="020B0609020000020004" pitchFamily="49" charset="0"/>
              </a:rPr>
              <a:t>layer</a:t>
            </a:r>
            <a:r>
              <a:rPr lang="en-US" altLang="zh-CN" sz="1800" dirty="0">
                <a:solidFill>
                  <a:srgbClr val="000000"/>
                </a:solidFill>
                <a:latin typeface="Cascadia Mono" panose="020B0609020000020004" pitchFamily="49" charset="0"/>
              </a:rPr>
              <a:t>) + (1 &lt;&lt; 15)) &lt;&lt; 16) | </a:t>
            </a:r>
            <a:r>
              <a:rPr lang="en-US" altLang="zh-CN" sz="1800" dirty="0">
                <a:solidFill>
                  <a:srgbClr val="2B91AF"/>
                </a:solidFill>
                <a:latin typeface="Cascadia Mono" panose="020B0609020000020004" pitchFamily="49" charset="0"/>
              </a:rPr>
              <a:t>UInt32</a:t>
            </a:r>
            <a:r>
              <a:rPr lang="en-US" altLang="zh-CN" sz="1800" dirty="0">
                <a:solidFill>
                  <a:srgbClr val="000000"/>
                </a:solidFill>
                <a:latin typeface="Cascadia Mono" panose="020B0609020000020004" pitchFamily="49" charset="0"/>
              </a:rPr>
              <a:t>(</a:t>
            </a:r>
            <a:r>
              <a:rPr lang="en-US" altLang="zh-CN" sz="1800" dirty="0">
                <a:solidFill>
                  <a:srgbClr val="2B91AF"/>
                </a:solidFill>
                <a:latin typeface="Cascadia Mono" panose="020B0609020000020004" pitchFamily="49" charset="0"/>
              </a:rPr>
              <a:t>SInt32</a:t>
            </a:r>
            <a:r>
              <a:rPr lang="en-US" altLang="zh-CN" sz="1800" dirty="0">
                <a:solidFill>
                  <a:srgbClr val="000000"/>
                </a:solidFill>
                <a:latin typeface="Cascadia Mono" panose="020B0609020000020004" pitchFamily="49" charset="0"/>
              </a:rPr>
              <a:t>(</a:t>
            </a:r>
            <a:r>
              <a:rPr lang="en-US" altLang="zh-CN" sz="1800" dirty="0">
                <a:solidFill>
                  <a:srgbClr val="808080"/>
                </a:solidFill>
                <a:latin typeface="Cascadia Mono" panose="020B0609020000020004" pitchFamily="49" charset="0"/>
              </a:rPr>
              <a:t>order</a:t>
            </a:r>
            <a:r>
              <a:rPr lang="en-US" altLang="zh-CN" sz="1800" dirty="0">
                <a:solidFill>
                  <a:srgbClr val="000000"/>
                </a:solidFill>
                <a:latin typeface="Cascadia Mono" panose="020B0609020000020004" pitchFamily="49" charset="0"/>
              </a:rPr>
              <a:t>) + (1 &lt;&lt; 15));</a:t>
            </a:r>
            <a:endParaRPr lang="en-US" altLang="zh-CN" dirty="0"/>
          </a:p>
          <a:p>
            <a:r>
              <a:rPr lang="en-US" altLang="zh-CN" dirty="0"/>
              <a:t>Render Queue</a:t>
            </a:r>
            <a:endParaRPr lang="zh-CN" altLang="en-US" dirty="0"/>
          </a:p>
        </p:txBody>
      </p:sp>
    </p:spTree>
    <p:extLst>
      <p:ext uri="{BB962C8B-B14F-4D97-AF65-F5344CB8AC3E}">
        <p14:creationId xmlns:p14="http://schemas.microsoft.com/office/powerpoint/2010/main" val="2679342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FCC8-D0CF-8F9E-7AA0-5422AD25649E}"/>
              </a:ext>
            </a:extLst>
          </p:cNvPr>
          <p:cNvSpPr>
            <a:spLocks noGrp="1"/>
          </p:cNvSpPr>
          <p:nvPr>
            <p:ph type="title"/>
          </p:nvPr>
        </p:nvSpPr>
        <p:spPr/>
        <p:txBody>
          <a:bodyPr/>
          <a:lstStyle/>
          <a:p>
            <a:endParaRPr lang="zh-CN" altLang="en-US" dirty="0"/>
          </a:p>
        </p:txBody>
      </p:sp>
      <p:pic>
        <p:nvPicPr>
          <p:cNvPr id="6" name="Content Placeholder 5" descr="Diagram&#10;&#10;Description automatically generated">
            <a:extLst>
              <a:ext uri="{FF2B5EF4-FFF2-40B4-BE49-F238E27FC236}">
                <a16:creationId xmlns:a16="http://schemas.microsoft.com/office/drawing/2014/main" id="{6AA611B5-2903-377F-9C69-BDF1D5C4B0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472329"/>
            <a:ext cx="12192000" cy="5704636"/>
          </a:xfrm>
        </p:spPr>
      </p:pic>
    </p:spTree>
    <p:extLst>
      <p:ext uri="{BB962C8B-B14F-4D97-AF65-F5344CB8AC3E}">
        <p14:creationId xmlns:p14="http://schemas.microsoft.com/office/powerpoint/2010/main" val="668883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3336-3DE9-E8FA-F8B0-30DD0EBAFB7D}"/>
              </a:ext>
            </a:extLst>
          </p:cNvPr>
          <p:cNvSpPr>
            <a:spLocks noGrp="1"/>
          </p:cNvSpPr>
          <p:nvPr>
            <p:ph type="title"/>
          </p:nvPr>
        </p:nvSpPr>
        <p:spPr>
          <a:xfrm>
            <a:off x="876693" y="741391"/>
            <a:ext cx="4597747" cy="1616203"/>
          </a:xfrm>
        </p:spPr>
        <p:txBody>
          <a:bodyPr anchor="b">
            <a:normAutofit/>
          </a:bodyPr>
          <a:lstStyle/>
          <a:p>
            <a:r>
              <a:rPr lang="zh-CN" altLang="en-US" sz="3200"/>
              <a:t>绑定</a:t>
            </a:r>
            <a:r>
              <a:rPr lang="en-US" altLang="zh-CN" sz="3200"/>
              <a:t>(Rigging)</a:t>
            </a:r>
            <a:endParaRPr lang="zh-CN" altLang="en-US" sz="3200"/>
          </a:p>
        </p:txBody>
      </p:sp>
      <p:sp>
        <p:nvSpPr>
          <p:cNvPr id="3" name="Content Placeholder 2">
            <a:extLst>
              <a:ext uri="{FF2B5EF4-FFF2-40B4-BE49-F238E27FC236}">
                <a16:creationId xmlns:a16="http://schemas.microsoft.com/office/drawing/2014/main" id="{4E90B1A1-66AD-D0C3-44B6-F65C68A8F1FC}"/>
              </a:ext>
            </a:extLst>
          </p:cNvPr>
          <p:cNvSpPr>
            <a:spLocks noGrp="1"/>
          </p:cNvSpPr>
          <p:nvPr>
            <p:ph idx="1"/>
          </p:nvPr>
        </p:nvSpPr>
        <p:spPr>
          <a:xfrm>
            <a:off x="876693" y="2533476"/>
            <a:ext cx="4597746" cy="3447832"/>
          </a:xfrm>
        </p:spPr>
        <p:txBody>
          <a:bodyPr anchor="t">
            <a:normAutofit/>
          </a:bodyPr>
          <a:lstStyle/>
          <a:p>
            <a:r>
              <a:rPr lang="zh-CN" altLang="en-US" sz="2000" dirty="0"/>
              <a:t>通过设置一些骨骼约束，并通过组合这些约束以及添加一些控制，把一些复杂的可能需要移动很多骨骼才能实现的一些姿势，只移动一两个控制器就可以实现的方式成为绑定</a:t>
            </a:r>
            <a:r>
              <a:rPr lang="en-US" altLang="zh-CN" sz="2000" dirty="0"/>
              <a:t>(Rigging)</a:t>
            </a:r>
            <a:r>
              <a:rPr lang="zh-CN" altLang="en-US" sz="2000" dirty="0"/>
              <a:t>。</a:t>
            </a:r>
          </a:p>
        </p:txBody>
      </p:sp>
      <p:pic>
        <p:nvPicPr>
          <p:cNvPr id="1026" name="Picture 2" descr="在这里插入图片描述">
            <a:extLst>
              <a:ext uri="{FF2B5EF4-FFF2-40B4-BE49-F238E27FC236}">
                <a16:creationId xmlns:a16="http://schemas.microsoft.com/office/drawing/2014/main" id="{6C424B90-1D5A-3970-E715-42E26D4E38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1" y="950948"/>
            <a:ext cx="5319062" cy="4881021"/>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32" name="Rectangle 1031">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9599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520B-3DFE-02F5-8874-4950098FFB39}"/>
              </a:ext>
            </a:extLst>
          </p:cNvPr>
          <p:cNvSpPr>
            <a:spLocks noGrp="1"/>
          </p:cNvSpPr>
          <p:nvPr>
            <p:ph type="title"/>
          </p:nvPr>
        </p:nvSpPr>
        <p:spPr/>
        <p:txBody>
          <a:bodyPr/>
          <a:lstStyle/>
          <a:p>
            <a:r>
              <a:rPr lang="zh-CN" altLang="en-US" dirty="0"/>
              <a:t>介绍</a:t>
            </a:r>
          </a:p>
        </p:txBody>
      </p:sp>
      <p:sp>
        <p:nvSpPr>
          <p:cNvPr id="3" name="Content Placeholder 2">
            <a:extLst>
              <a:ext uri="{FF2B5EF4-FFF2-40B4-BE49-F238E27FC236}">
                <a16:creationId xmlns:a16="http://schemas.microsoft.com/office/drawing/2014/main" id="{90864CFD-FE5B-DB35-4FEF-B7B00DA3237F}"/>
              </a:ext>
            </a:extLst>
          </p:cNvPr>
          <p:cNvSpPr>
            <a:spLocks noGrp="1"/>
          </p:cNvSpPr>
          <p:nvPr>
            <p:ph idx="1"/>
          </p:nvPr>
        </p:nvSpPr>
        <p:spPr/>
        <p:txBody>
          <a:bodyPr/>
          <a:lstStyle/>
          <a:p>
            <a:r>
              <a:rPr lang="zh-CN" altLang="en-US" dirty="0"/>
              <a:t>在</a:t>
            </a:r>
            <a:r>
              <a:rPr lang="en-US" altLang="zh-CN" dirty="0"/>
              <a:t>UI</a:t>
            </a:r>
            <a:r>
              <a:rPr lang="zh-CN" altLang="en-US" dirty="0"/>
              <a:t>开发中我们经常会用到一些特效来增加游戏效果。</a:t>
            </a:r>
            <a:endParaRPr lang="en-US" altLang="zh-CN" dirty="0"/>
          </a:p>
          <a:p>
            <a:r>
              <a:rPr lang="en-US" altLang="zh-CN" dirty="0" err="1"/>
              <a:t>UIParticle</a:t>
            </a:r>
            <a:endParaRPr lang="en-US" altLang="zh-CN" dirty="0"/>
          </a:p>
          <a:p>
            <a:r>
              <a:rPr lang="en-US" altLang="zh-CN" dirty="0" err="1"/>
              <a:t>UIMesh</a:t>
            </a:r>
            <a:endParaRPr lang="en-US" altLang="zh-CN" dirty="0"/>
          </a:p>
          <a:p>
            <a:r>
              <a:rPr lang="en-US" altLang="zh-CN" dirty="0" err="1"/>
              <a:t>UISkinedMeshRenderer</a:t>
            </a:r>
            <a:endParaRPr lang="en-US" altLang="zh-CN" dirty="0"/>
          </a:p>
          <a:p>
            <a:r>
              <a:rPr lang="en-US" altLang="zh-CN" dirty="0" err="1"/>
              <a:t>UISTrail</a:t>
            </a:r>
            <a:endParaRPr lang="en-US" altLang="zh-CN" dirty="0"/>
          </a:p>
          <a:p>
            <a:r>
              <a:rPr lang="en-US" altLang="zh-CN" dirty="0" err="1"/>
              <a:t>UILine</a:t>
            </a:r>
            <a:endParaRPr lang="zh-CN" altLang="en-US" dirty="0"/>
          </a:p>
        </p:txBody>
      </p:sp>
    </p:spTree>
    <p:extLst>
      <p:ext uri="{BB962C8B-B14F-4D97-AF65-F5344CB8AC3E}">
        <p14:creationId xmlns:p14="http://schemas.microsoft.com/office/powerpoint/2010/main" val="3253810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D8F9-51F7-5253-F883-BCAD5E2AE316}"/>
              </a:ext>
            </a:extLst>
          </p:cNvPr>
          <p:cNvSpPr>
            <a:spLocks noGrp="1"/>
          </p:cNvSpPr>
          <p:nvPr>
            <p:ph type="title"/>
          </p:nvPr>
        </p:nvSpPr>
        <p:spPr>
          <a:xfrm>
            <a:off x="876694" y="741391"/>
            <a:ext cx="2833324" cy="1616203"/>
          </a:xfrm>
        </p:spPr>
        <p:txBody>
          <a:bodyPr anchor="b">
            <a:normAutofit/>
          </a:bodyPr>
          <a:lstStyle/>
          <a:p>
            <a:r>
              <a:rPr lang="zh-CN" altLang="en-US" sz="3200"/>
              <a:t>面临问题</a:t>
            </a:r>
          </a:p>
        </p:txBody>
      </p:sp>
      <p:sp>
        <p:nvSpPr>
          <p:cNvPr id="3" name="Content Placeholder 2">
            <a:extLst>
              <a:ext uri="{FF2B5EF4-FFF2-40B4-BE49-F238E27FC236}">
                <a16:creationId xmlns:a16="http://schemas.microsoft.com/office/drawing/2014/main" id="{6204E582-AD57-8FA0-5D03-669A6ED38B80}"/>
              </a:ext>
            </a:extLst>
          </p:cNvPr>
          <p:cNvSpPr>
            <a:spLocks noGrp="1"/>
          </p:cNvSpPr>
          <p:nvPr>
            <p:ph idx="1"/>
          </p:nvPr>
        </p:nvSpPr>
        <p:spPr>
          <a:xfrm>
            <a:off x="876694" y="2533476"/>
            <a:ext cx="2833324" cy="3447832"/>
          </a:xfrm>
        </p:spPr>
        <p:txBody>
          <a:bodyPr anchor="t">
            <a:normAutofit/>
          </a:bodyPr>
          <a:lstStyle/>
          <a:p>
            <a:r>
              <a:rPr lang="zh-CN" altLang="en-US" sz="2000"/>
              <a:t>之前特效调整通过</a:t>
            </a:r>
            <a:r>
              <a:rPr lang="en-US" altLang="zh-CN" sz="2000"/>
              <a:t>Sorting Layer </a:t>
            </a:r>
            <a:r>
              <a:rPr lang="zh-CN" altLang="en-US" sz="2000"/>
              <a:t>和</a:t>
            </a:r>
            <a:r>
              <a:rPr lang="en-US" altLang="zh-CN" sz="2000"/>
              <a:t>Order in Layer</a:t>
            </a:r>
            <a:r>
              <a:rPr lang="zh-CN" altLang="en-US" sz="2000"/>
              <a:t>调整层级。</a:t>
            </a:r>
            <a:endParaRPr lang="en-US" altLang="zh-CN" sz="2000"/>
          </a:p>
          <a:p>
            <a:r>
              <a:rPr lang="zh-CN" altLang="en-US" sz="2000"/>
              <a:t>层级调整起来麻烦，而且容易出错，难以维护。</a:t>
            </a:r>
            <a:endParaRPr lang="en-US" altLang="zh-CN" sz="2000"/>
          </a:p>
          <a:p>
            <a:endParaRPr lang="en-US" altLang="zh-CN" sz="2000"/>
          </a:p>
          <a:p>
            <a:pPr marL="0" indent="0">
              <a:buNone/>
            </a:pPr>
            <a:endParaRPr lang="zh-CN" altLang="en-US" sz="2000"/>
          </a:p>
        </p:txBody>
      </p:sp>
      <p:pic>
        <p:nvPicPr>
          <p:cNvPr id="5" name="图片 4">
            <a:extLst>
              <a:ext uri="{FF2B5EF4-FFF2-40B4-BE49-F238E27FC236}">
                <a16:creationId xmlns:a16="http://schemas.microsoft.com/office/drawing/2014/main" id="{340E4AB1-187E-B795-FECF-4431D7E2B74D}"/>
              </a:ext>
            </a:extLst>
          </p:cNvPr>
          <p:cNvPicPr>
            <a:picLocks noChangeAspect="1"/>
          </p:cNvPicPr>
          <p:nvPr/>
        </p:nvPicPr>
        <p:blipFill>
          <a:blip r:embed="rId2"/>
          <a:stretch>
            <a:fillRect/>
          </a:stretch>
        </p:blipFill>
        <p:spPr>
          <a:xfrm>
            <a:off x="6501891" y="1092536"/>
            <a:ext cx="1308419" cy="4672927"/>
          </a:xfrm>
          <a:prstGeom prst="rect">
            <a:avLst/>
          </a:prstGeom>
        </p:spPr>
      </p:pic>
      <p:pic>
        <p:nvPicPr>
          <p:cNvPr id="7" name="图片 6">
            <a:extLst>
              <a:ext uri="{FF2B5EF4-FFF2-40B4-BE49-F238E27FC236}">
                <a16:creationId xmlns:a16="http://schemas.microsoft.com/office/drawing/2014/main" id="{33703A23-24CD-7E21-055B-4C2B64CFB386}"/>
              </a:ext>
            </a:extLst>
          </p:cNvPr>
          <p:cNvPicPr>
            <a:picLocks noChangeAspect="1"/>
          </p:cNvPicPr>
          <p:nvPr/>
        </p:nvPicPr>
        <p:blipFill>
          <a:blip r:embed="rId3"/>
          <a:stretch>
            <a:fillRect/>
          </a:stretch>
        </p:blipFill>
        <p:spPr>
          <a:xfrm>
            <a:off x="8995333" y="1092536"/>
            <a:ext cx="1308419" cy="4672927"/>
          </a:xfrm>
          <a:prstGeom prst="rect">
            <a:avLst/>
          </a:prstGeom>
        </p:spPr>
      </p:pic>
      <p:grpSp>
        <p:nvGrpSpPr>
          <p:cNvPr id="17" name="Group 16">
            <a:extLst>
              <a:ext uri="{FF2B5EF4-FFF2-40B4-BE49-F238E27FC236}">
                <a16:creationId xmlns:a16="http://schemas.microsoft.com/office/drawing/2014/main" id="{792AA144-DDFF-C43B-6866-516C9091D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8" name="Rectangle 17">
              <a:extLst>
                <a:ext uri="{FF2B5EF4-FFF2-40B4-BE49-F238E27FC236}">
                  <a16:creationId xmlns:a16="http://schemas.microsoft.com/office/drawing/2014/main" id="{56557A69-9517-26A8-EF3F-E65057EEC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C5987E-7AB5-0A21-D727-68B38B342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5818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A8A4-1015-FF9B-98B7-35ED2285824F}"/>
              </a:ext>
            </a:extLst>
          </p:cNvPr>
          <p:cNvSpPr>
            <a:spLocks noGrp="1"/>
          </p:cNvSpPr>
          <p:nvPr>
            <p:ph type="title"/>
          </p:nvPr>
        </p:nvSpPr>
        <p:spPr/>
        <p:txBody>
          <a:bodyPr/>
          <a:lstStyle/>
          <a:p>
            <a:r>
              <a:rPr lang="zh-CN" altLang="en-US" dirty="0"/>
              <a:t>解决方案</a:t>
            </a:r>
          </a:p>
        </p:txBody>
      </p:sp>
      <p:sp>
        <p:nvSpPr>
          <p:cNvPr id="3" name="Content Placeholder 2">
            <a:extLst>
              <a:ext uri="{FF2B5EF4-FFF2-40B4-BE49-F238E27FC236}">
                <a16:creationId xmlns:a16="http://schemas.microsoft.com/office/drawing/2014/main" id="{EBA169A1-3AAA-AE2F-3A78-8C382FA3B608}"/>
              </a:ext>
            </a:extLst>
          </p:cNvPr>
          <p:cNvSpPr>
            <a:spLocks noGrp="1"/>
          </p:cNvSpPr>
          <p:nvPr>
            <p:ph idx="1"/>
          </p:nvPr>
        </p:nvSpPr>
        <p:spPr/>
        <p:txBody>
          <a:bodyPr/>
          <a:lstStyle/>
          <a:p>
            <a:r>
              <a:rPr lang="en-US" altLang="zh-CN" dirty="0" err="1"/>
              <a:t>BakeMesh</a:t>
            </a:r>
            <a:r>
              <a:rPr lang="en-US" altLang="zh-CN" dirty="0"/>
              <a:t> </a:t>
            </a:r>
            <a:r>
              <a:rPr lang="zh-CN" altLang="en-US" dirty="0"/>
              <a:t>基本思想 图</a:t>
            </a:r>
            <a:r>
              <a:rPr lang="en-US" altLang="zh-CN" dirty="0"/>
              <a:t>+</a:t>
            </a:r>
            <a:r>
              <a:rPr lang="zh-CN" altLang="en-US" dirty="0"/>
              <a:t>简单的思想</a:t>
            </a:r>
            <a:endParaRPr lang="en-US" altLang="zh-CN" dirty="0"/>
          </a:p>
          <a:p>
            <a:r>
              <a:rPr lang="en-US" altLang="zh-CN" dirty="0" err="1"/>
              <a:t>UpdateGeometry</a:t>
            </a:r>
            <a:r>
              <a:rPr lang="en-US" altLang="zh-CN" dirty="0"/>
              <a:t> </a:t>
            </a:r>
            <a:r>
              <a:rPr lang="zh-CN" altLang="en-US" dirty="0"/>
              <a:t>同理</a:t>
            </a:r>
            <a:endParaRPr lang="en-US" altLang="zh-CN" dirty="0"/>
          </a:p>
          <a:p>
            <a:endParaRPr lang="zh-CN" altLang="en-US" dirty="0"/>
          </a:p>
        </p:txBody>
      </p:sp>
    </p:spTree>
    <p:extLst>
      <p:ext uri="{BB962C8B-B14F-4D97-AF65-F5344CB8AC3E}">
        <p14:creationId xmlns:p14="http://schemas.microsoft.com/office/powerpoint/2010/main" val="201536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20231028_181524">
            <a:hlinkClick r:id="" action="ppaction://media"/>
            <a:extLst>
              <a:ext uri="{FF2B5EF4-FFF2-40B4-BE49-F238E27FC236}">
                <a16:creationId xmlns:a16="http://schemas.microsoft.com/office/drawing/2014/main" id="{4C7CA405-AE1A-164C-C769-334593CBB2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1485374"/>
            <a:ext cx="7214616" cy="3859820"/>
          </a:xfrm>
          <a:prstGeom prst="rect">
            <a:avLst/>
          </a:prstGeom>
        </p:spPr>
      </p:pic>
      <p:sp>
        <p:nvSpPr>
          <p:cNvPr id="2" name="Title 1">
            <a:extLst>
              <a:ext uri="{FF2B5EF4-FFF2-40B4-BE49-F238E27FC236}">
                <a16:creationId xmlns:a16="http://schemas.microsoft.com/office/drawing/2014/main" id="{3508F2D7-70A5-33B4-71D7-E8B9618691B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zh-CN" altLang="en-US" sz="6600" kern="1200">
                <a:solidFill>
                  <a:schemeClr val="tx1"/>
                </a:solidFill>
                <a:latin typeface="+mj-lt"/>
                <a:ea typeface="+mj-ea"/>
                <a:cs typeface="+mj-cs"/>
              </a:rPr>
              <a:t>成果</a:t>
            </a:r>
          </a:p>
        </p:txBody>
      </p:sp>
      <p:sp>
        <p:nvSpPr>
          <p:cNvPr id="3" name="Content Placeholder 2">
            <a:extLst>
              <a:ext uri="{FF2B5EF4-FFF2-40B4-BE49-F238E27FC236}">
                <a16:creationId xmlns:a16="http://schemas.microsoft.com/office/drawing/2014/main" id="{E0DE4B87-DE78-893B-C26B-6F3BBA40CBE5}"/>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zh-CN" altLang="en-US" sz="2400" kern="1200">
                <a:solidFill>
                  <a:schemeClr val="tx1"/>
                </a:solidFill>
                <a:latin typeface="+mn-lt"/>
                <a:ea typeface="+mn-ea"/>
                <a:cs typeface="+mn-cs"/>
              </a:rPr>
              <a:t>特效可以像</a:t>
            </a:r>
            <a:r>
              <a:rPr lang="en-US" altLang="zh-CN" sz="2400" kern="1200">
                <a:solidFill>
                  <a:schemeClr val="tx1"/>
                </a:solidFill>
                <a:latin typeface="+mn-lt"/>
                <a:ea typeface="+mn-ea"/>
                <a:cs typeface="+mn-cs"/>
              </a:rPr>
              <a:t>UI</a:t>
            </a:r>
            <a:r>
              <a:rPr lang="zh-CN" altLang="en-US" sz="2400" kern="1200">
                <a:solidFill>
                  <a:schemeClr val="tx1"/>
                </a:solidFill>
                <a:latin typeface="+mn-lt"/>
                <a:ea typeface="+mn-ea"/>
                <a:cs typeface="+mn-cs"/>
              </a:rPr>
              <a:t>一样依赖画布和</a:t>
            </a:r>
            <a:r>
              <a:rPr lang="en-US" altLang="zh-CN" sz="2400" kern="1200">
                <a:solidFill>
                  <a:schemeClr val="tx1"/>
                </a:solidFill>
                <a:latin typeface="+mn-lt"/>
                <a:ea typeface="+mn-ea"/>
                <a:cs typeface="+mn-cs"/>
              </a:rPr>
              <a:t>Hierarchy</a:t>
            </a:r>
            <a:r>
              <a:rPr lang="zh-CN" altLang="en-US" sz="2400" kern="1200">
                <a:solidFill>
                  <a:schemeClr val="tx1"/>
                </a:solidFill>
                <a:latin typeface="+mn-lt"/>
                <a:ea typeface="+mn-ea"/>
                <a:cs typeface="+mn-cs"/>
              </a:rPr>
              <a:t>来决定它的层级。</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5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UI Manual Layout &amp; Manual Graphic</a:t>
            </a:r>
          </a:p>
        </p:txBody>
      </p:sp>
      <p:sp>
        <p:nvSpPr>
          <p:cNvPr id="3" name="内容占位符 2"/>
          <p:cNvSpPr>
            <a:spLocks noGrp="1"/>
          </p:cNvSpPr>
          <p:nvPr>
            <p:ph idx="1"/>
          </p:nvPr>
        </p:nvSpPr>
        <p:spPr/>
        <p:txBody>
          <a:bodyPr/>
          <a:lstStyle/>
          <a:p>
            <a:r>
              <a:rPr lang="zh-CN" altLang="en-US" dirty="0"/>
              <a:t>前置知识</a:t>
            </a:r>
            <a:endParaRPr lang="en-US" altLang="zh-CN" dirty="0"/>
          </a:p>
          <a:p>
            <a:r>
              <a:rPr lang="zh-CN" altLang="en-US" dirty="0"/>
              <a:t>介绍</a:t>
            </a:r>
          </a:p>
          <a:p>
            <a:r>
              <a:rPr lang="zh-CN" altLang="en-US" dirty="0"/>
              <a:t>面临问题</a:t>
            </a:r>
          </a:p>
          <a:p>
            <a:r>
              <a:rPr lang="zh-CN" altLang="en-US" dirty="0"/>
              <a:t>解决过程</a:t>
            </a:r>
          </a:p>
          <a:p>
            <a:r>
              <a:rPr lang="zh-CN" altLang="en-US" dirty="0"/>
              <a:t>成果</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EA87-2986-19F2-549C-A639EA37944F}"/>
              </a:ext>
            </a:extLst>
          </p:cNvPr>
          <p:cNvSpPr>
            <a:spLocks noGrp="1"/>
          </p:cNvSpPr>
          <p:nvPr>
            <p:ph type="title"/>
          </p:nvPr>
        </p:nvSpPr>
        <p:spPr/>
        <p:txBody>
          <a:bodyPr/>
          <a:lstStyle/>
          <a:p>
            <a:r>
              <a:rPr lang="zh-CN" altLang="en-US" dirty="0"/>
              <a:t>前置知识</a:t>
            </a:r>
          </a:p>
        </p:txBody>
      </p:sp>
      <p:sp>
        <p:nvSpPr>
          <p:cNvPr id="3" name="Content Placeholder 2">
            <a:extLst>
              <a:ext uri="{FF2B5EF4-FFF2-40B4-BE49-F238E27FC236}">
                <a16:creationId xmlns:a16="http://schemas.microsoft.com/office/drawing/2014/main" id="{F30980FF-DB92-4086-6F3E-F5866DF74374}"/>
              </a:ext>
            </a:extLst>
          </p:cNvPr>
          <p:cNvSpPr>
            <a:spLocks noGrp="1"/>
          </p:cNvSpPr>
          <p:nvPr>
            <p:ph idx="1"/>
          </p:nvPr>
        </p:nvSpPr>
        <p:spPr/>
        <p:txBody>
          <a:bodyPr>
            <a:normAutofit lnSpcReduction="10000"/>
          </a:bodyPr>
          <a:lstStyle/>
          <a:p>
            <a:r>
              <a:rPr lang="en-US" altLang="zh-CN" dirty="0" err="1"/>
              <a:t>CanvasUpdateRegistry</a:t>
            </a:r>
            <a:endParaRPr lang="en-US" altLang="zh-CN" dirty="0"/>
          </a:p>
          <a:p>
            <a:pPr lvl="1"/>
            <a:r>
              <a:rPr lang="en-US" altLang="zh-CN" dirty="0" err="1"/>
              <a:t>LayoutRebuild</a:t>
            </a:r>
            <a:endParaRPr lang="en-US" altLang="zh-CN" dirty="0"/>
          </a:p>
          <a:p>
            <a:pPr lvl="1"/>
            <a:r>
              <a:rPr lang="en-US" altLang="zh-CN" dirty="0" err="1"/>
              <a:t>GraphicRebuild</a:t>
            </a:r>
            <a:endParaRPr lang="en-US" altLang="zh-CN" dirty="0"/>
          </a:p>
          <a:p>
            <a:pPr lvl="1"/>
            <a:r>
              <a:rPr lang="en-US" altLang="zh-CN" dirty="0" err="1"/>
              <a:t>RegisterCanvasElementForGraphicRebuild</a:t>
            </a:r>
            <a:r>
              <a:rPr lang="en-US" altLang="zh-CN" dirty="0"/>
              <a:t>(</a:t>
            </a:r>
            <a:r>
              <a:rPr lang="en-US" altLang="zh-CN" dirty="0" err="1"/>
              <a:t>ICanvasElement</a:t>
            </a:r>
            <a:r>
              <a:rPr lang="en-US" altLang="zh-CN" dirty="0"/>
              <a:t> element)</a:t>
            </a:r>
          </a:p>
          <a:p>
            <a:pPr lvl="1"/>
            <a:r>
              <a:rPr lang="en-US" altLang="zh-CN" dirty="0" err="1"/>
              <a:t>TryRegisterCanvasElementForLayoutRebuild</a:t>
            </a:r>
            <a:r>
              <a:rPr lang="en-US" altLang="zh-CN" dirty="0"/>
              <a:t>(</a:t>
            </a:r>
            <a:r>
              <a:rPr lang="en-US" altLang="zh-CN" dirty="0" err="1"/>
              <a:t>ICanvasElement</a:t>
            </a:r>
            <a:r>
              <a:rPr lang="en-US" altLang="zh-CN" dirty="0"/>
              <a:t> element)</a:t>
            </a:r>
          </a:p>
          <a:p>
            <a:r>
              <a:rPr lang="en-US" altLang="zh-CN" dirty="0" err="1"/>
              <a:t>LayoutRebuilder</a:t>
            </a:r>
            <a:endParaRPr lang="en-US" altLang="zh-CN" dirty="0"/>
          </a:p>
          <a:p>
            <a:pPr lvl="1"/>
            <a:r>
              <a:rPr lang="en-US" altLang="zh-CN" dirty="0" err="1"/>
              <a:t>MarkLayoutForRebuild</a:t>
            </a:r>
            <a:endParaRPr lang="en-US" altLang="zh-CN" dirty="0"/>
          </a:p>
          <a:p>
            <a:r>
              <a:rPr lang="en-US" altLang="zh-CN" dirty="0" err="1"/>
              <a:t>ILayoutElement</a:t>
            </a:r>
            <a:endParaRPr lang="en-US" altLang="zh-CN" dirty="0"/>
          </a:p>
          <a:p>
            <a:r>
              <a:rPr lang="en-US" altLang="zh-CN" dirty="0" err="1"/>
              <a:t>ILayoutGroup</a:t>
            </a:r>
            <a:endParaRPr lang="en-US" altLang="zh-CN" dirty="0"/>
          </a:p>
          <a:p>
            <a:r>
              <a:rPr lang="en-US" altLang="zh-CN" dirty="0" err="1"/>
              <a:t>ICavansElement</a:t>
            </a:r>
            <a:endParaRPr lang="en-US" altLang="zh-CN" dirty="0"/>
          </a:p>
          <a:p>
            <a:pPr lvl="1"/>
            <a:endParaRPr lang="en-US" altLang="zh-CN" dirty="0"/>
          </a:p>
        </p:txBody>
      </p:sp>
    </p:spTree>
    <p:extLst>
      <p:ext uri="{BB962C8B-B14F-4D97-AF65-F5344CB8AC3E}">
        <p14:creationId xmlns:p14="http://schemas.microsoft.com/office/powerpoint/2010/main" val="4060650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A581-7FEA-DFBD-7681-75C8868E57B3}"/>
              </a:ext>
            </a:extLst>
          </p:cNvPr>
          <p:cNvSpPr>
            <a:spLocks noGrp="1"/>
          </p:cNvSpPr>
          <p:nvPr>
            <p:ph type="title"/>
          </p:nvPr>
        </p:nvSpPr>
        <p:spPr/>
        <p:txBody>
          <a:bodyPr/>
          <a:lstStyle/>
          <a:p>
            <a:r>
              <a:rPr lang="zh-CN" altLang="en-US" dirty="0"/>
              <a:t>布局原理</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76AD3A38-45CA-2749-08E3-889F3D8336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40706"/>
            <a:ext cx="10515600" cy="4121176"/>
          </a:xfrm>
        </p:spPr>
      </p:pic>
      <p:sp>
        <p:nvSpPr>
          <p:cNvPr id="4" name="AutoShape 2">
            <a:extLst>
              <a:ext uri="{FF2B5EF4-FFF2-40B4-BE49-F238E27FC236}">
                <a16:creationId xmlns:a16="http://schemas.microsoft.com/office/drawing/2014/main" id="{1739D9E2-04FA-A9CC-F550-A74EB14117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246974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B014-5546-373F-BF4B-3C055BAAE49C}"/>
              </a:ext>
            </a:extLst>
          </p:cNvPr>
          <p:cNvSpPr>
            <a:spLocks noGrp="1"/>
          </p:cNvSpPr>
          <p:nvPr>
            <p:ph type="title"/>
          </p:nvPr>
        </p:nvSpPr>
        <p:spPr/>
        <p:txBody>
          <a:bodyPr/>
          <a:lstStyle/>
          <a:p>
            <a:endParaRPr lang="zh-CN" altLang="en-US"/>
          </a:p>
        </p:txBody>
      </p:sp>
      <p:pic>
        <p:nvPicPr>
          <p:cNvPr id="5" name="Content Placeholder 4" descr="Chart, diagram&#10;&#10;Description automatically generated">
            <a:extLst>
              <a:ext uri="{FF2B5EF4-FFF2-40B4-BE49-F238E27FC236}">
                <a16:creationId xmlns:a16="http://schemas.microsoft.com/office/drawing/2014/main" id="{3DE04FD0-EE25-C65B-1AD8-E70A7E89E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4302" y="1825625"/>
            <a:ext cx="6803395" cy="4351338"/>
          </a:xfrm>
        </p:spPr>
      </p:pic>
    </p:spTree>
    <p:extLst>
      <p:ext uri="{BB962C8B-B14F-4D97-AF65-F5344CB8AC3E}">
        <p14:creationId xmlns:p14="http://schemas.microsoft.com/office/powerpoint/2010/main" val="37304592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353F-076D-B51C-C719-641456008625}"/>
              </a:ext>
            </a:extLst>
          </p:cNvPr>
          <p:cNvSpPr>
            <a:spLocks noGrp="1"/>
          </p:cNvSpPr>
          <p:nvPr>
            <p:ph type="title"/>
          </p:nvPr>
        </p:nvSpPr>
        <p:spPr/>
        <p:txBody>
          <a:bodyPr/>
          <a:lstStyle/>
          <a:p>
            <a:r>
              <a:rPr lang="zh-CN" altLang="en-US" dirty="0"/>
              <a:t>介绍</a:t>
            </a:r>
          </a:p>
        </p:txBody>
      </p:sp>
      <p:sp>
        <p:nvSpPr>
          <p:cNvPr id="3" name="Content Placeholder 2">
            <a:extLst>
              <a:ext uri="{FF2B5EF4-FFF2-40B4-BE49-F238E27FC236}">
                <a16:creationId xmlns:a16="http://schemas.microsoft.com/office/drawing/2014/main" id="{D09A7997-11B7-B3A3-22F2-E30C0C698F8B}"/>
              </a:ext>
            </a:extLst>
          </p:cNvPr>
          <p:cNvSpPr>
            <a:spLocks noGrp="1"/>
          </p:cNvSpPr>
          <p:nvPr>
            <p:ph idx="1"/>
          </p:nvPr>
        </p:nvSpPr>
        <p:spPr/>
        <p:txBody>
          <a:bodyPr/>
          <a:lstStyle/>
          <a:p>
            <a:r>
              <a:rPr lang="en-US" altLang="zh-CN" dirty="0"/>
              <a:t>Layout</a:t>
            </a:r>
            <a:r>
              <a:rPr lang="zh-CN" altLang="en-US" dirty="0"/>
              <a:t>节点和</a:t>
            </a:r>
            <a:r>
              <a:rPr lang="en-US" altLang="zh-CN" dirty="0"/>
              <a:t>Graphic</a:t>
            </a:r>
            <a:r>
              <a:rPr lang="zh-CN" altLang="en-US" dirty="0"/>
              <a:t>节点主要是依赖</a:t>
            </a:r>
            <a:r>
              <a:rPr lang="en-US" altLang="zh-CN" dirty="0"/>
              <a:t>Unity</a:t>
            </a:r>
            <a:r>
              <a:rPr lang="zh-CN" altLang="en-US" dirty="0"/>
              <a:t>触发自身</a:t>
            </a:r>
            <a:r>
              <a:rPr lang="en-US" altLang="zh-CN" dirty="0"/>
              <a:t>dirty</a:t>
            </a:r>
            <a:r>
              <a:rPr lang="zh-CN" altLang="en-US" dirty="0"/>
              <a:t>之后，触发</a:t>
            </a:r>
            <a:r>
              <a:rPr lang="en-US" altLang="zh-CN" dirty="0"/>
              <a:t>Rebuild</a:t>
            </a:r>
            <a:r>
              <a:rPr lang="zh-CN" altLang="en-US" dirty="0"/>
              <a:t>，根据局内</a:t>
            </a:r>
            <a:r>
              <a:rPr lang="en-US" altLang="zh-CN" dirty="0"/>
              <a:t>UI</a:t>
            </a:r>
            <a:r>
              <a:rPr lang="zh-CN" altLang="en-US" dirty="0"/>
              <a:t>设计特点，改为大部分由逻辑去触发，减少调用次数。</a:t>
            </a:r>
          </a:p>
        </p:txBody>
      </p:sp>
    </p:spTree>
    <p:extLst>
      <p:ext uri="{BB962C8B-B14F-4D97-AF65-F5344CB8AC3E}">
        <p14:creationId xmlns:p14="http://schemas.microsoft.com/office/powerpoint/2010/main" val="21447694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10D5-5AEA-0EE4-9978-FAA0713C6B82}"/>
              </a:ext>
            </a:extLst>
          </p:cNvPr>
          <p:cNvSpPr>
            <a:spLocks noGrp="1"/>
          </p:cNvSpPr>
          <p:nvPr>
            <p:ph type="title"/>
          </p:nvPr>
        </p:nvSpPr>
        <p:spPr/>
        <p:txBody>
          <a:bodyPr/>
          <a:lstStyle/>
          <a:p>
            <a:r>
              <a:rPr lang="zh-CN" altLang="en-US" dirty="0"/>
              <a:t>面临问题</a:t>
            </a:r>
          </a:p>
        </p:txBody>
      </p:sp>
      <p:sp>
        <p:nvSpPr>
          <p:cNvPr id="3" name="Content Placeholder 2">
            <a:extLst>
              <a:ext uri="{FF2B5EF4-FFF2-40B4-BE49-F238E27FC236}">
                <a16:creationId xmlns:a16="http://schemas.microsoft.com/office/drawing/2014/main" id="{A4429927-CF97-08CD-0693-3EF335BE23AE}"/>
              </a:ext>
            </a:extLst>
          </p:cNvPr>
          <p:cNvSpPr>
            <a:spLocks noGrp="1"/>
          </p:cNvSpPr>
          <p:nvPr>
            <p:ph idx="1"/>
          </p:nvPr>
        </p:nvSpPr>
        <p:spPr/>
        <p:txBody>
          <a:bodyPr/>
          <a:lstStyle/>
          <a:p>
            <a:r>
              <a:rPr lang="zh-CN" altLang="en-US" dirty="0"/>
              <a:t>界面在发现变化时触发</a:t>
            </a:r>
            <a:r>
              <a:rPr lang="en-US" altLang="zh-CN" dirty="0"/>
              <a:t>rebuild</a:t>
            </a:r>
            <a:r>
              <a:rPr lang="zh-CN" altLang="en-US" dirty="0"/>
              <a:t>调用次数高</a:t>
            </a:r>
            <a:endParaRPr lang="en-US" altLang="zh-CN" dirty="0"/>
          </a:p>
          <a:p>
            <a:r>
              <a:rPr lang="zh-CN" altLang="en-US" dirty="0"/>
              <a:t>卡帧</a:t>
            </a:r>
            <a:endParaRPr lang="en-US" altLang="zh-CN" dirty="0"/>
          </a:p>
          <a:p>
            <a:r>
              <a:rPr lang="zh-CN" altLang="en-US" dirty="0"/>
              <a:t>无效</a:t>
            </a:r>
            <a:r>
              <a:rPr lang="en-US" altLang="zh-CN" dirty="0"/>
              <a:t>rebuild</a:t>
            </a:r>
          </a:p>
          <a:p>
            <a:endParaRPr lang="zh-CN" altLang="en-US" dirty="0"/>
          </a:p>
        </p:txBody>
      </p:sp>
    </p:spTree>
    <p:extLst>
      <p:ext uri="{BB962C8B-B14F-4D97-AF65-F5344CB8AC3E}">
        <p14:creationId xmlns:p14="http://schemas.microsoft.com/office/powerpoint/2010/main" val="254275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9F1A-AA5B-EA7B-C94F-65D4D548198A}"/>
              </a:ext>
            </a:extLst>
          </p:cNvPr>
          <p:cNvSpPr>
            <a:spLocks noGrp="1"/>
          </p:cNvSpPr>
          <p:nvPr>
            <p:ph type="title"/>
          </p:nvPr>
        </p:nvSpPr>
        <p:spPr>
          <a:xfrm>
            <a:off x="762000" y="1138265"/>
            <a:ext cx="5791199" cy="1401183"/>
          </a:xfrm>
        </p:spPr>
        <p:txBody>
          <a:bodyPr vert="horz" lIns="91440" tIns="45720" rIns="91440" bIns="45720" rtlCol="0" anchor="t">
            <a:normAutofit/>
          </a:bodyPr>
          <a:lstStyle/>
          <a:p>
            <a:r>
              <a:rPr lang="zh-CN" altLang="en-US" sz="3200" kern="1200">
                <a:latin typeface="+mj-lt"/>
                <a:ea typeface="+mj-ea"/>
                <a:cs typeface="+mj-cs"/>
              </a:rPr>
              <a:t>权重</a:t>
            </a:r>
          </a:p>
        </p:txBody>
      </p:sp>
      <p:cxnSp>
        <p:nvCxnSpPr>
          <p:cNvPr id="26" name="Straight Connector 2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9EBE20-DA96-4420-499F-14DDBBE8081F}"/>
              </a:ext>
            </a:extLst>
          </p:cNvPr>
          <p:cNvSpPr>
            <a:spLocks noGrp="1"/>
          </p:cNvSpPr>
          <p:nvPr>
            <p:ph idx="1"/>
          </p:nvPr>
        </p:nvSpPr>
        <p:spPr>
          <a:xfrm>
            <a:off x="762000" y="2551176"/>
            <a:ext cx="5791199" cy="3602935"/>
          </a:xfrm>
        </p:spPr>
        <p:txBody>
          <a:bodyPr vert="horz" lIns="91440" tIns="45720" rIns="91440" bIns="45720" rtlCol="0">
            <a:normAutofit/>
          </a:bodyPr>
          <a:lstStyle/>
          <a:p>
            <a:pPr marL="0" indent="0">
              <a:buNone/>
            </a:pPr>
            <a:r>
              <a:rPr lang="zh-CN" altLang="en-US" sz="2000" kern="1200" dirty="0">
                <a:latin typeface="+mn-lt"/>
                <a:ea typeface="+mn-ea"/>
                <a:cs typeface="+mn-cs"/>
              </a:rPr>
              <a:t>四个顶点，分别命令为</a:t>
            </a:r>
            <a:r>
              <a:rPr lang="en-US" altLang="zh-CN" sz="2000" kern="1200" dirty="0">
                <a:latin typeface="+mn-lt"/>
                <a:ea typeface="+mn-ea"/>
                <a:cs typeface="+mn-cs"/>
              </a:rPr>
              <a:t>1</a:t>
            </a:r>
            <a:r>
              <a:rPr lang="zh-CN" altLang="en-US" sz="2000" kern="1200" dirty="0">
                <a:latin typeface="+mn-lt"/>
                <a:ea typeface="+mn-ea"/>
                <a:cs typeface="+mn-cs"/>
              </a:rPr>
              <a:t>，</a:t>
            </a:r>
            <a:r>
              <a:rPr lang="en-US" altLang="zh-CN" sz="2000" kern="1200" dirty="0">
                <a:latin typeface="+mn-lt"/>
                <a:ea typeface="+mn-ea"/>
                <a:cs typeface="+mn-cs"/>
              </a:rPr>
              <a:t>2</a:t>
            </a:r>
            <a:r>
              <a:rPr lang="zh-CN" altLang="en-US" sz="2000" kern="1200" dirty="0">
                <a:latin typeface="+mn-lt"/>
                <a:ea typeface="+mn-ea"/>
                <a:cs typeface="+mn-cs"/>
              </a:rPr>
              <a:t>，</a:t>
            </a:r>
            <a:r>
              <a:rPr lang="en-US" altLang="zh-CN" sz="2000" kern="1200" dirty="0">
                <a:latin typeface="+mn-lt"/>
                <a:ea typeface="+mn-ea"/>
                <a:cs typeface="+mn-cs"/>
              </a:rPr>
              <a:t>3</a:t>
            </a:r>
            <a:r>
              <a:rPr lang="zh-CN" altLang="en-US" sz="2000" kern="1200" dirty="0">
                <a:latin typeface="+mn-lt"/>
                <a:ea typeface="+mn-ea"/>
                <a:cs typeface="+mn-cs"/>
              </a:rPr>
              <a:t>，</a:t>
            </a:r>
            <a:r>
              <a:rPr lang="en-US" altLang="zh-CN" sz="2000" kern="1200" dirty="0">
                <a:latin typeface="+mn-lt"/>
                <a:ea typeface="+mn-ea"/>
                <a:cs typeface="+mn-cs"/>
              </a:rPr>
              <a:t>4</a:t>
            </a:r>
            <a:r>
              <a:rPr lang="zh-CN" altLang="en-US" sz="2000" kern="1200" dirty="0">
                <a:latin typeface="+mn-lt"/>
                <a:ea typeface="+mn-ea"/>
                <a:cs typeface="+mn-cs"/>
              </a:rPr>
              <a:t>，有两个骨骼是</a:t>
            </a:r>
            <a:r>
              <a:rPr lang="en-US" altLang="zh-CN" sz="2000" kern="1200" dirty="0">
                <a:latin typeface="+mn-lt"/>
                <a:ea typeface="+mn-ea"/>
                <a:cs typeface="+mn-cs"/>
              </a:rPr>
              <a:t>A</a:t>
            </a:r>
            <a:r>
              <a:rPr lang="zh-CN" altLang="en-US" sz="2000" kern="1200" dirty="0">
                <a:latin typeface="+mn-lt"/>
                <a:ea typeface="+mn-ea"/>
                <a:cs typeface="+mn-cs"/>
              </a:rPr>
              <a:t>，</a:t>
            </a:r>
            <a:r>
              <a:rPr lang="en-US" altLang="zh-CN" sz="2000" kern="1200" dirty="0">
                <a:latin typeface="+mn-lt"/>
                <a:ea typeface="+mn-ea"/>
                <a:cs typeface="+mn-cs"/>
              </a:rPr>
              <a:t>B</a:t>
            </a:r>
            <a:r>
              <a:rPr lang="zh-CN" altLang="en-US" sz="2000" kern="1200" dirty="0">
                <a:latin typeface="+mn-lt"/>
                <a:ea typeface="+mn-ea"/>
                <a:cs typeface="+mn-cs"/>
              </a:rPr>
              <a:t>，顶点被分配到两个顶点组</a:t>
            </a:r>
            <a:r>
              <a:rPr lang="en-US" altLang="zh-CN" sz="2000" kern="1200" dirty="0">
                <a:latin typeface="+mn-lt"/>
                <a:ea typeface="+mn-ea"/>
                <a:cs typeface="+mn-cs"/>
              </a:rPr>
              <a:t>A</a:t>
            </a:r>
            <a:r>
              <a:rPr lang="zh-CN" altLang="en-US" sz="2000" kern="1200" dirty="0">
                <a:latin typeface="+mn-lt"/>
                <a:ea typeface="+mn-ea"/>
                <a:cs typeface="+mn-cs"/>
              </a:rPr>
              <a:t>，</a:t>
            </a:r>
            <a:r>
              <a:rPr lang="en-US" altLang="zh-CN" sz="2000" kern="1200" dirty="0">
                <a:latin typeface="+mn-lt"/>
                <a:ea typeface="+mn-ea"/>
                <a:cs typeface="+mn-cs"/>
              </a:rPr>
              <a:t>B</a:t>
            </a:r>
            <a:r>
              <a:rPr lang="zh-CN" altLang="en-US" sz="2000" kern="1200" dirty="0">
                <a:latin typeface="+mn-lt"/>
                <a:ea typeface="+mn-ea"/>
                <a:cs typeface="+mn-cs"/>
              </a:rPr>
              <a:t>。</a:t>
            </a:r>
            <a:endParaRPr lang="en-US" altLang="zh-CN" sz="2000" dirty="0"/>
          </a:p>
          <a:p>
            <a:pPr marL="0" indent="0">
              <a:buNone/>
            </a:pPr>
            <a:r>
              <a:rPr lang="zh-CN" altLang="en-US" sz="2000" kern="1200" dirty="0">
                <a:latin typeface="+mn-lt"/>
                <a:ea typeface="+mn-ea"/>
                <a:cs typeface="+mn-cs"/>
              </a:rPr>
              <a:t>属于</a:t>
            </a:r>
            <a:r>
              <a:rPr lang="en-US" altLang="zh-CN" sz="2000" kern="1200" dirty="0">
                <a:latin typeface="+mn-lt"/>
                <a:ea typeface="+mn-ea"/>
                <a:cs typeface="+mn-cs"/>
              </a:rPr>
              <a:t>A</a:t>
            </a:r>
            <a:r>
              <a:rPr lang="zh-CN" altLang="en-US" sz="2000" kern="1200" dirty="0">
                <a:latin typeface="+mn-lt"/>
                <a:ea typeface="+mn-ea"/>
                <a:cs typeface="+mn-cs"/>
              </a:rPr>
              <a:t>组的顶点会被骨骼</a:t>
            </a:r>
            <a:r>
              <a:rPr lang="en-US" altLang="zh-CN" sz="2000" kern="1200" dirty="0">
                <a:latin typeface="+mn-lt"/>
                <a:ea typeface="+mn-ea"/>
                <a:cs typeface="+mn-cs"/>
              </a:rPr>
              <a:t>A</a:t>
            </a:r>
            <a:r>
              <a:rPr lang="zh-CN" altLang="en-US" sz="2000" kern="1200" dirty="0">
                <a:latin typeface="+mn-lt"/>
                <a:ea typeface="+mn-ea"/>
                <a:cs typeface="+mn-cs"/>
              </a:rPr>
              <a:t>影响，属于</a:t>
            </a:r>
            <a:r>
              <a:rPr lang="en-US" altLang="zh-CN" sz="2000" kern="1200" dirty="0">
                <a:latin typeface="+mn-lt"/>
                <a:ea typeface="+mn-ea"/>
                <a:cs typeface="+mn-cs"/>
              </a:rPr>
              <a:t>B</a:t>
            </a:r>
            <a:r>
              <a:rPr lang="zh-CN" altLang="en-US" sz="2000" kern="1200" dirty="0">
                <a:latin typeface="+mn-lt"/>
                <a:ea typeface="+mn-ea"/>
                <a:cs typeface="+mn-cs"/>
              </a:rPr>
              <a:t>组的顶点会被骨骼</a:t>
            </a:r>
            <a:r>
              <a:rPr lang="en-US" altLang="zh-CN" sz="2000" kern="1200" dirty="0">
                <a:latin typeface="+mn-lt"/>
                <a:ea typeface="+mn-ea"/>
                <a:cs typeface="+mn-cs"/>
              </a:rPr>
              <a:t>B</a:t>
            </a:r>
            <a:r>
              <a:rPr lang="zh-CN" altLang="en-US" sz="2000" kern="1200" dirty="0">
                <a:latin typeface="+mn-lt"/>
                <a:ea typeface="+mn-ea"/>
                <a:cs typeface="+mn-cs"/>
              </a:rPr>
              <a:t>影响。</a:t>
            </a:r>
            <a:endParaRPr lang="en-US" altLang="zh-CN" sz="2000" kern="1200" dirty="0">
              <a:latin typeface="+mn-lt"/>
              <a:ea typeface="+mn-ea"/>
              <a:cs typeface="+mn-cs"/>
            </a:endParaRPr>
          </a:p>
          <a:p>
            <a:pPr marL="0" indent="0">
              <a:buNone/>
            </a:pPr>
            <a:r>
              <a:rPr lang="en-US" altLang="zh-CN" sz="2000" dirty="0"/>
              <a:t>1</a:t>
            </a:r>
            <a:r>
              <a:rPr lang="zh-CN" altLang="en-US" sz="2000" dirty="0"/>
              <a:t>和</a:t>
            </a:r>
            <a:r>
              <a:rPr lang="en-US" altLang="zh-CN" sz="2000" dirty="0"/>
              <a:t>2</a:t>
            </a:r>
            <a:r>
              <a:rPr lang="zh-CN" altLang="en-US" sz="2000" dirty="0"/>
              <a:t>各自受到骨骼</a:t>
            </a:r>
            <a:r>
              <a:rPr lang="en-US" altLang="zh-CN" sz="2000" dirty="0"/>
              <a:t>A</a:t>
            </a:r>
            <a:r>
              <a:rPr lang="zh-CN" altLang="en-US" sz="2000" dirty="0"/>
              <a:t>的影响也不同。</a:t>
            </a:r>
            <a:endParaRPr lang="en-US" altLang="zh-CN" sz="2000" dirty="0"/>
          </a:p>
        </p:txBody>
      </p:sp>
      <p:sp>
        <p:nvSpPr>
          <p:cNvPr id="28" name="Rectangle 27">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different, various&#10;&#10;Description automatically generated">
            <a:extLst>
              <a:ext uri="{FF2B5EF4-FFF2-40B4-BE49-F238E27FC236}">
                <a16:creationId xmlns:a16="http://schemas.microsoft.com/office/drawing/2014/main" id="{1A346388-94C7-11DE-F1EB-0CB11BEB6471}"/>
              </a:ext>
            </a:extLst>
          </p:cNvPr>
          <p:cNvPicPr>
            <a:picLocks noChangeAspect="1"/>
          </p:cNvPicPr>
          <p:nvPr/>
        </p:nvPicPr>
        <p:blipFill>
          <a:blip r:embed="rId2"/>
          <a:stretch>
            <a:fillRect/>
          </a:stretch>
        </p:blipFill>
        <p:spPr>
          <a:xfrm>
            <a:off x="8071000" y="842824"/>
            <a:ext cx="3358573" cy="5167037"/>
          </a:xfrm>
          <a:prstGeom prst="rect">
            <a:avLst/>
          </a:prstGeom>
        </p:spPr>
      </p:pic>
    </p:spTree>
    <p:extLst>
      <p:ext uri="{BB962C8B-B14F-4D97-AF65-F5344CB8AC3E}">
        <p14:creationId xmlns:p14="http://schemas.microsoft.com/office/powerpoint/2010/main" val="32140718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25AE-1E8E-AE23-6250-07F91723FEBB}"/>
              </a:ext>
            </a:extLst>
          </p:cNvPr>
          <p:cNvSpPr>
            <a:spLocks noGrp="1"/>
          </p:cNvSpPr>
          <p:nvPr>
            <p:ph type="title"/>
          </p:nvPr>
        </p:nvSpPr>
        <p:spPr>
          <a:xfrm>
            <a:off x="889000" y="102658"/>
            <a:ext cx="10515600" cy="1325563"/>
          </a:xfrm>
        </p:spPr>
        <p:txBody>
          <a:bodyPr/>
          <a:lstStyle/>
          <a:p>
            <a:r>
              <a:rPr lang="zh-CN" altLang="en-US" dirty="0"/>
              <a:t>解决过程</a:t>
            </a:r>
          </a:p>
        </p:txBody>
      </p:sp>
      <p:sp>
        <p:nvSpPr>
          <p:cNvPr id="3" name="Content Placeholder 2">
            <a:extLst>
              <a:ext uri="{FF2B5EF4-FFF2-40B4-BE49-F238E27FC236}">
                <a16:creationId xmlns:a16="http://schemas.microsoft.com/office/drawing/2014/main" id="{64E3E62C-403D-42D4-1BC2-DE2A862D70E4}"/>
              </a:ext>
            </a:extLst>
          </p:cNvPr>
          <p:cNvSpPr>
            <a:spLocks noGrp="1"/>
          </p:cNvSpPr>
          <p:nvPr>
            <p:ph idx="1"/>
          </p:nvPr>
        </p:nvSpPr>
        <p:spPr/>
        <p:txBody>
          <a:bodyPr>
            <a:normAutofit/>
          </a:bodyPr>
          <a:lstStyle/>
          <a:p>
            <a:r>
              <a:rPr lang="zh-CN" altLang="en-US" sz="2000" dirty="0"/>
              <a:t>在</a:t>
            </a:r>
            <a:r>
              <a:rPr lang="en-US" altLang="zh-CN" sz="2000" dirty="0" err="1"/>
              <a:t>RectTransform</a:t>
            </a:r>
            <a:r>
              <a:rPr lang="zh-CN" altLang="en-US" sz="2000" dirty="0"/>
              <a:t>上面增加了手动布局</a:t>
            </a:r>
            <a:r>
              <a:rPr lang="en-US" altLang="zh-CN" sz="2000" dirty="0"/>
              <a:t>(</a:t>
            </a:r>
            <a:r>
              <a:rPr lang="en-US" altLang="zh-CN" sz="2000" dirty="0" err="1"/>
              <a:t>manualLayout</a:t>
            </a:r>
            <a:r>
              <a:rPr lang="en-US" altLang="zh-CN" sz="2000" dirty="0"/>
              <a:t>)</a:t>
            </a:r>
            <a:r>
              <a:rPr lang="zh-CN" altLang="en-US" sz="2000" dirty="0"/>
              <a:t>，并且局内默认开启手动布局</a:t>
            </a:r>
            <a:endParaRPr lang="en-US" altLang="zh-CN" sz="2000" dirty="0"/>
          </a:p>
          <a:p>
            <a:pPr lvl="1"/>
            <a:r>
              <a:rPr lang="en-US" altLang="zh-CN" sz="1600" dirty="0"/>
              <a:t>UI</a:t>
            </a:r>
            <a:r>
              <a:rPr lang="zh-CN" altLang="en-US" sz="1600" dirty="0"/>
              <a:t>在</a:t>
            </a:r>
            <a:r>
              <a:rPr lang="en-US" altLang="zh-CN" sz="1600" dirty="0"/>
              <a:t>XD</a:t>
            </a:r>
            <a:r>
              <a:rPr lang="zh-CN" altLang="en-US" sz="1600" dirty="0"/>
              <a:t>导出的时候会自动设置</a:t>
            </a:r>
            <a:endParaRPr lang="en-US" altLang="zh-CN" sz="1600" dirty="0"/>
          </a:p>
          <a:p>
            <a:pPr lvl="1"/>
            <a:r>
              <a:rPr lang="en-US" altLang="zh-CN" sz="1600" dirty="0" err="1"/>
              <a:t>UIEffect</a:t>
            </a:r>
            <a:r>
              <a:rPr lang="zh-CN" altLang="en-US" sz="1600" dirty="0"/>
              <a:t>在</a:t>
            </a:r>
            <a:r>
              <a:rPr lang="en-US" altLang="zh-CN" sz="1600" dirty="0"/>
              <a:t>Validate</a:t>
            </a:r>
            <a:r>
              <a:rPr lang="zh-CN" altLang="en-US" sz="1600" dirty="0"/>
              <a:t>的时候会自动设置，即</a:t>
            </a:r>
            <a:r>
              <a:rPr lang="en-US" altLang="zh-CN" sz="1600" dirty="0"/>
              <a:t>apply</a:t>
            </a:r>
            <a:r>
              <a:rPr lang="zh-CN" altLang="en-US" sz="1600" dirty="0"/>
              <a:t>的时候会设置</a:t>
            </a:r>
            <a:endParaRPr lang="en-US" altLang="zh-CN" sz="1600" dirty="0"/>
          </a:p>
          <a:p>
            <a:pPr lvl="1"/>
            <a:r>
              <a:rPr lang="en-US" altLang="zh-CN" sz="1600" dirty="0"/>
              <a:t>3DUI</a:t>
            </a:r>
            <a:r>
              <a:rPr lang="zh-CN" altLang="en-US" sz="1600" dirty="0"/>
              <a:t>在</a:t>
            </a:r>
            <a:r>
              <a:rPr lang="en-US" altLang="zh-CN" sz="1600" dirty="0"/>
              <a:t>apply</a:t>
            </a:r>
            <a:r>
              <a:rPr lang="zh-CN" altLang="en-US" sz="1600" dirty="0"/>
              <a:t>的时候会自动设置</a:t>
            </a:r>
            <a:endParaRPr lang="en-US" altLang="zh-CN" sz="1600" dirty="0"/>
          </a:p>
          <a:p>
            <a:r>
              <a:rPr lang="zh-CN" altLang="en-US" sz="2000" dirty="0"/>
              <a:t>每个</a:t>
            </a:r>
            <a:r>
              <a:rPr lang="en-US" altLang="zh-CN" sz="2000" dirty="0" err="1"/>
              <a:t>LayoutController</a:t>
            </a:r>
            <a:r>
              <a:rPr lang="zh-CN" altLang="en-US" sz="2000" dirty="0"/>
              <a:t>增加</a:t>
            </a:r>
            <a:r>
              <a:rPr lang="en-US" altLang="zh-CN" sz="2000" dirty="0" err="1"/>
              <a:t>MarkDirty</a:t>
            </a:r>
            <a:r>
              <a:rPr lang="zh-CN" altLang="en-US" sz="2000" dirty="0"/>
              <a:t>接口，当开启手动布局的时候，需要调用此接口来决定何时布局</a:t>
            </a:r>
            <a:endParaRPr lang="en-US" altLang="zh-CN" sz="2000" dirty="0"/>
          </a:p>
          <a:p>
            <a:pPr lvl="1"/>
            <a:r>
              <a:rPr lang="en-US" altLang="zh-CN" sz="2000" dirty="0" err="1"/>
              <a:t>CMList</a:t>
            </a:r>
            <a:r>
              <a:rPr lang="zh-CN" altLang="en-US" sz="2000" dirty="0"/>
              <a:t>在</a:t>
            </a:r>
            <a:r>
              <a:rPr lang="en-US" altLang="zh-CN" sz="2000" dirty="0" err="1"/>
              <a:t>SetData</a:t>
            </a:r>
            <a:r>
              <a:rPr lang="zh-CN" altLang="en-US" sz="2000" dirty="0"/>
              <a:t>的时候，会自动布局</a:t>
            </a:r>
            <a:endParaRPr lang="en-US" altLang="zh-CN" sz="2000" dirty="0"/>
          </a:p>
          <a:p>
            <a:pPr lvl="1"/>
            <a:r>
              <a:rPr lang="en-US" altLang="zh-CN" sz="2000" dirty="0" err="1"/>
              <a:t>CMTabGroup</a:t>
            </a:r>
            <a:r>
              <a:rPr lang="zh-CN" altLang="en-US" sz="2000" dirty="0"/>
              <a:t>在</a:t>
            </a:r>
            <a:r>
              <a:rPr lang="en-US" altLang="zh-CN" sz="2000" dirty="0" err="1"/>
              <a:t>SetData</a:t>
            </a:r>
            <a:r>
              <a:rPr lang="zh-CN" altLang="en-US" sz="2000" dirty="0"/>
              <a:t>的时候，会布局</a:t>
            </a:r>
            <a:endParaRPr lang="en-US" altLang="zh-CN" sz="2000" dirty="0"/>
          </a:p>
          <a:p>
            <a:pPr lvl="1"/>
            <a:r>
              <a:rPr lang="en-US" altLang="zh-CN" sz="2000" dirty="0" err="1"/>
              <a:t>LayoutController</a:t>
            </a:r>
            <a:r>
              <a:rPr lang="zh-CN" altLang="en-US" sz="2000" dirty="0"/>
              <a:t>在 </a:t>
            </a:r>
            <a:r>
              <a:rPr lang="en-US" altLang="zh-CN" sz="2000" dirty="0" err="1"/>
              <a:t>OnEnable</a:t>
            </a:r>
            <a:r>
              <a:rPr lang="zh-CN" altLang="en-US" sz="2000" dirty="0"/>
              <a:t>的时候会触发布局</a:t>
            </a:r>
          </a:p>
        </p:txBody>
      </p:sp>
      <p:sp>
        <p:nvSpPr>
          <p:cNvPr id="4" name="TextBox 3">
            <a:extLst>
              <a:ext uri="{FF2B5EF4-FFF2-40B4-BE49-F238E27FC236}">
                <a16:creationId xmlns:a16="http://schemas.microsoft.com/office/drawing/2014/main" id="{EA606536-ECF5-CFF2-1CDF-19CFC77B9E77}"/>
              </a:ext>
            </a:extLst>
          </p:cNvPr>
          <p:cNvSpPr txBox="1"/>
          <p:nvPr/>
        </p:nvSpPr>
        <p:spPr>
          <a:xfrm>
            <a:off x="889000" y="1179294"/>
            <a:ext cx="5032147" cy="646331"/>
          </a:xfrm>
          <a:prstGeom prst="rect">
            <a:avLst/>
          </a:prstGeom>
          <a:noFill/>
        </p:spPr>
        <p:txBody>
          <a:bodyPr wrap="none" rtlCol="0">
            <a:spAutoFit/>
          </a:bodyPr>
          <a:lstStyle/>
          <a:p>
            <a:r>
              <a:rPr lang="zh-CN" altLang="en-US" dirty="0"/>
              <a:t>我们主要是通过减少变脏频率来达到优化手段。</a:t>
            </a:r>
            <a:endParaRPr lang="en-US" altLang="zh-CN" dirty="0"/>
          </a:p>
          <a:p>
            <a:r>
              <a:rPr lang="zh-CN" altLang="en-US" dirty="0"/>
              <a:t>主要核心点：</a:t>
            </a:r>
          </a:p>
        </p:txBody>
      </p:sp>
    </p:spTree>
    <p:extLst>
      <p:ext uri="{BB962C8B-B14F-4D97-AF65-F5344CB8AC3E}">
        <p14:creationId xmlns:p14="http://schemas.microsoft.com/office/powerpoint/2010/main" val="1912582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905C-936C-3806-8D7E-3B77744578E9}"/>
              </a:ext>
            </a:extLst>
          </p:cNvPr>
          <p:cNvSpPr>
            <a:spLocks noGrp="1"/>
          </p:cNvSpPr>
          <p:nvPr>
            <p:ph type="title"/>
          </p:nvPr>
        </p:nvSpPr>
        <p:spPr/>
        <p:txBody>
          <a:bodyPr/>
          <a:lstStyle/>
          <a:p>
            <a:r>
              <a:rPr lang="zh-CN" altLang="en-US" dirty="0"/>
              <a:t>成果</a:t>
            </a:r>
          </a:p>
        </p:txBody>
      </p:sp>
      <p:graphicFrame>
        <p:nvGraphicFramePr>
          <p:cNvPr id="6" name="Content Placeholder 5">
            <a:extLst>
              <a:ext uri="{FF2B5EF4-FFF2-40B4-BE49-F238E27FC236}">
                <a16:creationId xmlns:a16="http://schemas.microsoft.com/office/drawing/2014/main" id="{64576BB3-0598-964A-CD75-EFAABE24DC4C}"/>
              </a:ext>
            </a:extLst>
          </p:cNvPr>
          <p:cNvGraphicFramePr>
            <a:graphicFrameLocks noGrp="1"/>
          </p:cNvGraphicFramePr>
          <p:nvPr>
            <p:ph idx="1"/>
            <p:extLst>
              <p:ext uri="{D42A27DB-BD31-4B8C-83A1-F6EECF244321}">
                <p14:modId xmlns:p14="http://schemas.microsoft.com/office/powerpoint/2010/main" val="2925107825"/>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4817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3EE0E-30A4-742E-D5E8-D3C8A92D941B}"/>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altLang="zh-CN" sz="11500" kern="1200" dirty="0">
                <a:solidFill>
                  <a:schemeClr val="tx1"/>
                </a:solidFill>
                <a:latin typeface="+mj-lt"/>
                <a:ea typeface="+mj-ea"/>
                <a:cs typeface="+mj-cs"/>
              </a:rPr>
              <a:t>Thanks</a:t>
            </a:r>
          </a:p>
        </p:txBody>
      </p:sp>
    </p:spTree>
    <p:extLst>
      <p:ext uri="{BB962C8B-B14F-4D97-AF65-F5344CB8AC3E}">
        <p14:creationId xmlns:p14="http://schemas.microsoft.com/office/powerpoint/2010/main" val="2794442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95AED0-4F6E-F5E6-A6E0-A7FEB94D6139}"/>
              </a:ext>
            </a:extLst>
          </p:cNvPr>
          <p:cNvPicPr>
            <a:picLocks noChangeAspect="1"/>
          </p:cNvPicPr>
          <p:nvPr/>
        </p:nvPicPr>
        <p:blipFill rotWithShape="1">
          <a:blip r:embed="rId2"/>
          <a:srcRect t="5025" b="34815"/>
          <a:stretch/>
        </p:blipFill>
        <p:spPr>
          <a:xfrm>
            <a:off x="-3047" y="10"/>
            <a:ext cx="12191999" cy="6857990"/>
          </a:xfrm>
          <a:prstGeom prst="rect">
            <a:avLst/>
          </a:prstGeom>
        </p:spPr>
      </p:pic>
      <p:sp>
        <p:nvSpPr>
          <p:cNvPr id="43" name="Rectangle 4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1DF20-D517-7DBE-1952-D41E6240D83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zh-CN" altLang="en-US" sz="5200">
                <a:solidFill>
                  <a:srgbClr val="FFFFFF"/>
                </a:solidFill>
              </a:rPr>
              <a:t>权重</a:t>
            </a:r>
          </a:p>
        </p:txBody>
      </p:sp>
      <p:sp>
        <p:nvSpPr>
          <p:cNvPr id="3" name="Content Placeholder 2">
            <a:extLst>
              <a:ext uri="{FF2B5EF4-FFF2-40B4-BE49-F238E27FC236}">
                <a16:creationId xmlns:a16="http://schemas.microsoft.com/office/drawing/2014/main" id="{92B880B7-ADAB-921B-1DDF-8FCDFEEC18E6}"/>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zh-CN" altLang="en-US" sz="2400">
                <a:solidFill>
                  <a:srgbClr val="FFFFFF"/>
                </a:solidFill>
              </a:rPr>
              <a:t>一根骨头可以控制很多顶点。同时一个顶点也可以被多根骨头控制。这时就需要我们分配这些骨头对该顶点的控制权，这个控制权就是所谓的权重。</a:t>
            </a:r>
          </a:p>
        </p:txBody>
      </p:sp>
    </p:spTree>
    <p:extLst>
      <p:ext uri="{BB962C8B-B14F-4D97-AF65-F5344CB8AC3E}">
        <p14:creationId xmlns:p14="http://schemas.microsoft.com/office/powerpoint/2010/main" val="384486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g5ZGU1YmJmNmMzMjQ3MTk5NmY0M2E1OTYzODNhNDMifQ=="/>
  <p:tag name="RESOURCE_RECORD_KEY" val="{&quot;8&quot;:[20476086]}"/>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8】">
    <a:dk1>
      <a:srgbClr val="000000"/>
    </a:dk1>
    <a:lt1>
      <a:srgbClr val="FFFFFF"/>
    </a:lt1>
    <a:dk2>
      <a:srgbClr val="0C0E1F"/>
    </a:dk2>
    <a:lt2>
      <a:srgbClr val="FEFFFF"/>
    </a:lt2>
    <a:accent1>
      <a:srgbClr val="3875FF"/>
    </a:accent1>
    <a:accent2>
      <a:srgbClr val="FCBE00"/>
    </a:accent2>
    <a:accent3>
      <a:srgbClr val="73A1FF"/>
    </a:accent3>
    <a:accent4>
      <a:srgbClr val="83D8FF"/>
    </a:accent4>
    <a:accent5>
      <a:srgbClr val="FC9400"/>
    </a:accent5>
    <a:accent6>
      <a:srgbClr val="0093F0"/>
    </a:accent6>
    <a:hlink>
      <a:srgbClr val="304FFE"/>
    </a:hlink>
    <a:folHlink>
      <a:srgbClr val="492067"/>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7182</TotalTime>
  <Words>2250</Words>
  <Application>Microsoft Office PowerPoint</Application>
  <PresentationFormat>宽屏</PresentationFormat>
  <Paragraphs>318</Paragraphs>
  <Slides>82</Slides>
  <Notes>0</Notes>
  <HiddenSlides>0</HiddenSlides>
  <MMClips>7</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82</vt:i4>
      </vt:variant>
    </vt:vector>
  </HeadingPairs>
  <TitlesOfParts>
    <vt:vector size="93" baseType="lpstr">
      <vt:lpstr>-apple-system</vt:lpstr>
      <vt:lpstr>Helvetica Neue Medium</vt:lpstr>
      <vt:lpstr>PingFang SC</vt:lpstr>
      <vt:lpstr>Arial</vt:lpstr>
      <vt:lpstr>Calibri</vt:lpstr>
      <vt:lpstr>Cascadia Mono</vt:lpstr>
      <vt:lpstr>Consolas</vt:lpstr>
      <vt:lpstr>open sans</vt:lpstr>
      <vt:lpstr>PT Sans</vt:lpstr>
      <vt:lpstr>Roboto Condensed</vt:lpstr>
      <vt:lpstr>WPS</vt:lpstr>
      <vt:lpstr>Unity引擎修改分享</vt:lpstr>
      <vt:lpstr>动画压缩</vt:lpstr>
      <vt:lpstr>PowerPoint 演示文稿</vt:lpstr>
      <vt:lpstr>骨骼动画</vt:lpstr>
      <vt:lpstr>骨骼动画</vt:lpstr>
      <vt:lpstr>坐标空间</vt:lpstr>
      <vt:lpstr>绑定(Rigging)</vt:lpstr>
      <vt:lpstr>权重</vt:lpstr>
      <vt:lpstr>权重</vt:lpstr>
      <vt:lpstr>PowerPoint 演示文稿</vt:lpstr>
      <vt:lpstr>贝塞尔曲线</vt:lpstr>
      <vt:lpstr>贝塞尔曲线</vt:lpstr>
      <vt:lpstr>贝塞尔曲线</vt:lpstr>
      <vt:lpstr>曲线拟合</vt:lpstr>
      <vt:lpstr>动画压缩面临问题</vt:lpstr>
      <vt:lpstr>动画压缩解决方案ACL</vt:lpstr>
      <vt:lpstr>Constant Tracks</vt:lpstr>
      <vt:lpstr>范围缩减(Range Reduction)</vt:lpstr>
      <vt:lpstr>均匀分割(Uniform Segmenting)</vt:lpstr>
      <vt:lpstr>主要压缩算法</vt:lpstr>
      <vt:lpstr>Advanced Quantization 高级量化</vt:lpstr>
      <vt:lpstr>Advanced Quantization 高级量化</vt:lpstr>
      <vt:lpstr>高级量化</vt:lpstr>
      <vt:lpstr>高级量化</vt:lpstr>
      <vt:lpstr>高级量化</vt:lpstr>
      <vt:lpstr>子采样</vt:lpstr>
      <vt:lpstr>Linear Key Reduction 线性关键帧减少</vt:lpstr>
      <vt:lpstr>动画压缩成果</vt:lpstr>
      <vt:lpstr>Strail 拖尾渲染组件</vt:lpstr>
      <vt:lpstr>PowerPoint 演示文稿</vt:lpstr>
      <vt:lpstr>前置知识（SIMD）</vt:lpstr>
      <vt:lpstr>SIMD</vt:lpstr>
      <vt:lpstr>Job System (Work Thread)</vt:lpstr>
      <vt:lpstr>Job System</vt:lpstr>
      <vt:lpstr>PowerPoint 演示文稿</vt:lpstr>
      <vt:lpstr>Semaphore(信号量)</vt:lpstr>
      <vt:lpstr>MemoryBarrier(内存屏障)</vt:lpstr>
      <vt:lpstr>PowerPoint 演示文稿</vt:lpstr>
      <vt:lpstr>Multithreaded Rendering</vt:lpstr>
      <vt:lpstr>PowerPoint 演示文稿</vt:lpstr>
      <vt:lpstr>SkinnedMeshRenderer</vt:lpstr>
      <vt:lpstr>Hermite（埃尔米特）</vt:lpstr>
      <vt:lpstr>STrail介绍</vt:lpstr>
      <vt:lpstr>Strail介绍</vt:lpstr>
      <vt:lpstr>Strail介绍</vt:lpstr>
      <vt:lpstr>Strail</vt:lpstr>
      <vt:lpstr>成果</vt:lpstr>
      <vt:lpstr>Spine C++</vt:lpstr>
      <vt:lpstr>介绍</vt:lpstr>
      <vt:lpstr>PowerPoint 演示文稿</vt:lpstr>
      <vt:lpstr>PowerPoint 演示文稿</vt:lpstr>
      <vt:lpstr>PowerPoint 演示文稿</vt:lpstr>
      <vt:lpstr>Spine</vt:lpstr>
      <vt:lpstr>PowerPoint 演示文稿</vt:lpstr>
      <vt:lpstr>介绍</vt:lpstr>
      <vt:lpstr>面临问题</vt:lpstr>
      <vt:lpstr>Unity Mono内存管理</vt:lpstr>
      <vt:lpstr>PowerPoint 演示文稿</vt:lpstr>
      <vt:lpstr>PowerPoint 演示文稿</vt:lpstr>
      <vt:lpstr>成果</vt:lpstr>
      <vt:lpstr>成果</vt:lpstr>
      <vt:lpstr>UI Particle</vt:lpstr>
      <vt:lpstr>前置知识 单独拉出来</vt:lpstr>
      <vt:lpstr>CanvasManager</vt:lpstr>
      <vt:lpstr>Cavnas</vt:lpstr>
      <vt:lpstr>CanvasRenderer</vt:lpstr>
      <vt:lpstr>UIJob</vt:lpstr>
      <vt:lpstr>Sorting Layer、Order in Layer和Render Queue</vt:lpstr>
      <vt:lpstr>PowerPoint 演示文稿</vt:lpstr>
      <vt:lpstr>介绍</vt:lpstr>
      <vt:lpstr>面临问题</vt:lpstr>
      <vt:lpstr>解决方案</vt:lpstr>
      <vt:lpstr>成果</vt:lpstr>
      <vt:lpstr>UI Manual Layout &amp; Manual Graphic</vt:lpstr>
      <vt:lpstr>前置知识</vt:lpstr>
      <vt:lpstr>布局原理</vt:lpstr>
      <vt:lpstr>PowerPoint 演示文稿</vt:lpstr>
      <vt:lpstr>介绍</vt:lpstr>
      <vt:lpstr>面临问题</vt:lpstr>
      <vt:lpstr>解决过程</vt:lpstr>
      <vt:lpstr>成果</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Unity引擎修改分享</dc:title>
  <dc:creator>Administrator</dc:creator>
  <cp:lastModifiedBy>T162129</cp:lastModifiedBy>
  <cp:revision>624</cp:revision>
  <dcterms:created xsi:type="dcterms:W3CDTF">2023-10-14T04:16:00Z</dcterms:created>
  <dcterms:modified xsi:type="dcterms:W3CDTF">2023-10-28T11:32:18Z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565F91A5BC474CBC98A7EA0380CD9841_12</vt:lpwstr>
  </property>
  <property fmtid="{D5CDD505-2E9C-101B-9397-08002B2CF9AE}" pid="3" name="KSOProductBuildVer">
    <vt:lpwstr>2052-12.1.0.15712</vt:lpwstr>
  </property>
</Properties>
</file>